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2" r:id="rId1"/>
    <p:sldMasterId id="2147483687" r:id="rId2"/>
  </p:sldMasterIdLst>
  <p:notesMasterIdLst>
    <p:notesMasterId r:id="rId18"/>
  </p:notesMasterIdLst>
  <p:sldIdLst>
    <p:sldId id="394" r:id="rId3"/>
    <p:sldId id="395" r:id="rId4"/>
    <p:sldId id="405" r:id="rId5"/>
    <p:sldId id="406" r:id="rId6"/>
    <p:sldId id="417" r:id="rId7"/>
    <p:sldId id="408" r:id="rId8"/>
    <p:sldId id="407" r:id="rId9"/>
    <p:sldId id="415" r:id="rId10"/>
    <p:sldId id="416" r:id="rId11"/>
    <p:sldId id="418" r:id="rId12"/>
    <p:sldId id="419" r:id="rId13"/>
    <p:sldId id="409" r:id="rId14"/>
    <p:sldId id="420" r:id="rId15"/>
    <p:sldId id="410" r:id="rId16"/>
    <p:sldId id="411" r:id="rId17"/>
  </p:sldIdLst>
  <p:sldSz cx="9144000" cy="6858000" type="screen4x3"/>
  <p:notesSz cx="6797675" cy="9872663"/>
  <p:defaultTextStyle>
    <a:defPPr>
      <a:defRPr lang="en-US"/>
    </a:defPPr>
    <a:lvl1pPr marL="0" algn="l" defTabSz="914226" rtl="0" eaLnBrk="1" latinLnBrk="0" hangingPunct="1">
      <a:defRPr sz="1700" kern="1200">
        <a:solidFill>
          <a:schemeClr val="tx1"/>
        </a:solidFill>
        <a:latin typeface="+mn-lt"/>
        <a:ea typeface="+mn-ea"/>
        <a:cs typeface="+mn-cs"/>
      </a:defRPr>
    </a:lvl1pPr>
    <a:lvl2pPr marL="457113" algn="l" defTabSz="914226" rtl="0" eaLnBrk="1" latinLnBrk="0" hangingPunct="1">
      <a:defRPr sz="1700" kern="1200">
        <a:solidFill>
          <a:schemeClr val="tx1"/>
        </a:solidFill>
        <a:latin typeface="+mn-lt"/>
        <a:ea typeface="+mn-ea"/>
        <a:cs typeface="+mn-cs"/>
      </a:defRPr>
    </a:lvl2pPr>
    <a:lvl3pPr marL="914226" algn="l" defTabSz="914226" rtl="0" eaLnBrk="1" latinLnBrk="0" hangingPunct="1">
      <a:defRPr sz="1700" kern="1200">
        <a:solidFill>
          <a:schemeClr val="tx1"/>
        </a:solidFill>
        <a:latin typeface="+mn-lt"/>
        <a:ea typeface="+mn-ea"/>
        <a:cs typeface="+mn-cs"/>
      </a:defRPr>
    </a:lvl3pPr>
    <a:lvl4pPr marL="1371341" algn="l" defTabSz="914226" rtl="0" eaLnBrk="1" latinLnBrk="0" hangingPunct="1">
      <a:defRPr sz="1700" kern="1200">
        <a:solidFill>
          <a:schemeClr val="tx1"/>
        </a:solidFill>
        <a:latin typeface="+mn-lt"/>
        <a:ea typeface="+mn-ea"/>
        <a:cs typeface="+mn-cs"/>
      </a:defRPr>
    </a:lvl4pPr>
    <a:lvl5pPr marL="1828453" algn="l" defTabSz="914226" rtl="0" eaLnBrk="1" latinLnBrk="0" hangingPunct="1">
      <a:defRPr sz="1700" kern="1200">
        <a:solidFill>
          <a:schemeClr val="tx1"/>
        </a:solidFill>
        <a:latin typeface="+mn-lt"/>
        <a:ea typeface="+mn-ea"/>
        <a:cs typeface="+mn-cs"/>
      </a:defRPr>
    </a:lvl5pPr>
    <a:lvl6pPr marL="2285566" algn="l" defTabSz="914226" rtl="0" eaLnBrk="1" latinLnBrk="0" hangingPunct="1">
      <a:defRPr sz="1700" kern="1200">
        <a:solidFill>
          <a:schemeClr val="tx1"/>
        </a:solidFill>
        <a:latin typeface="+mn-lt"/>
        <a:ea typeface="+mn-ea"/>
        <a:cs typeface="+mn-cs"/>
      </a:defRPr>
    </a:lvl6pPr>
    <a:lvl7pPr marL="2742679" algn="l" defTabSz="914226" rtl="0" eaLnBrk="1" latinLnBrk="0" hangingPunct="1">
      <a:defRPr sz="1700" kern="1200">
        <a:solidFill>
          <a:schemeClr val="tx1"/>
        </a:solidFill>
        <a:latin typeface="+mn-lt"/>
        <a:ea typeface="+mn-ea"/>
        <a:cs typeface="+mn-cs"/>
      </a:defRPr>
    </a:lvl7pPr>
    <a:lvl8pPr marL="3199794" algn="l" defTabSz="914226" rtl="0" eaLnBrk="1" latinLnBrk="0" hangingPunct="1">
      <a:defRPr sz="1700" kern="1200">
        <a:solidFill>
          <a:schemeClr val="tx1"/>
        </a:solidFill>
        <a:latin typeface="+mn-lt"/>
        <a:ea typeface="+mn-ea"/>
        <a:cs typeface="+mn-cs"/>
      </a:defRPr>
    </a:lvl8pPr>
    <a:lvl9pPr marL="3656907" algn="l" defTabSz="914226" rtl="0" eaLnBrk="1" latinLnBrk="0" hangingPunct="1">
      <a:defRPr sz="1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CCFF"/>
    <a:srgbClr val="FFFFCC"/>
    <a:srgbClr val="CCFF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89944" autoAdjust="0"/>
  </p:normalViewPr>
  <p:slideViewPr>
    <p:cSldViewPr>
      <p:cViewPr varScale="1">
        <p:scale>
          <a:sx n="71" d="100"/>
          <a:sy n="71" d="100"/>
        </p:scale>
        <p:origin x="96" y="12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 /><Relationship Id="rId13" Type="http://schemas.openxmlformats.org/officeDocument/2006/relationships/slide" Target="slides/slide11.xml" /><Relationship Id="rId18" Type="http://schemas.openxmlformats.org/officeDocument/2006/relationships/notesMaster" Target="notesMasters/notesMaster1.xml" /><Relationship Id="rId3" Type="http://schemas.openxmlformats.org/officeDocument/2006/relationships/slide" Target="slides/slide1.xml" /><Relationship Id="rId21" Type="http://schemas.openxmlformats.org/officeDocument/2006/relationships/theme" Target="theme/theme1.xml" /><Relationship Id="rId7" Type="http://schemas.openxmlformats.org/officeDocument/2006/relationships/slide" Target="slides/slide5.xml" /><Relationship Id="rId12" Type="http://schemas.openxmlformats.org/officeDocument/2006/relationships/slide" Target="slides/slide10.xml" /><Relationship Id="rId17" Type="http://schemas.openxmlformats.org/officeDocument/2006/relationships/slide" Target="slides/slide15.xml" /><Relationship Id="rId2" Type="http://schemas.openxmlformats.org/officeDocument/2006/relationships/slideMaster" Target="slideMasters/slideMaster2.xml" /><Relationship Id="rId16" Type="http://schemas.openxmlformats.org/officeDocument/2006/relationships/slide" Target="slides/slide14.xml" /><Relationship Id="rId20" Type="http://schemas.openxmlformats.org/officeDocument/2006/relationships/viewProps" Target="viewProps.xml" /><Relationship Id="rId1" Type="http://schemas.openxmlformats.org/officeDocument/2006/relationships/slideMaster" Target="slideMasters/slideMaster1.xml" /><Relationship Id="rId6" Type="http://schemas.openxmlformats.org/officeDocument/2006/relationships/slide" Target="slides/slide4.xml" /><Relationship Id="rId11" Type="http://schemas.openxmlformats.org/officeDocument/2006/relationships/slide" Target="slides/slide9.xml" /><Relationship Id="rId5" Type="http://schemas.openxmlformats.org/officeDocument/2006/relationships/slide" Target="slides/slide3.xml" /><Relationship Id="rId15" Type="http://schemas.openxmlformats.org/officeDocument/2006/relationships/slide" Target="slides/slide13.xml" /><Relationship Id="rId10" Type="http://schemas.openxmlformats.org/officeDocument/2006/relationships/slide" Target="slides/slide8.xml" /><Relationship Id="rId19" Type="http://schemas.openxmlformats.org/officeDocument/2006/relationships/presProps" Target="presProps.xml" /><Relationship Id="rId4" Type="http://schemas.openxmlformats.org/officeDocument/2006/relationships/slide" Target="slides/slide2.xml" /><Relationship Id="rId9" Type="http://schemas.openxmlformats.org/officeDocument/2006/relationships/slide" Target="slides/slide7.xml" /><Relationship Id="rId14" Type="http://schemas.openxmlformats.org/officeDocument/2006/relationships/slide" Target="slides/slide12.xml" /><Relationship Id="rId22" Type="http://schemas.openxmlformats.org/officeDocument/2006/relationships/tableStyles" Target="tableStyle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50443" y="0"/>
            <a:ext cx="2945659" cy="493633"/>
          </a:xfrm>
          <a:prstGeom prst="rect">
            <a:avLst/>
          </a:prstGeom>
        </p:spPr>
        <p:txBody>
          <a:bodyPr vert="horz" lIns="91440" tIns="45720" rIns="91440" bIns="45720" rtlCol="0"/>
          <a:lstStyle>
            <a:lvl1pPr algn="r">
              <a:defRPr sz="1200"/>
            </a:lvl1pPr>
          </a:lstStyle>
          <a:p>
            <a:fld id="{92125C02-702D-49EC-84F5-5D5A3A44C49B}" type="datetimeFigureOut">
              <a:rPr lang="en-ZA" smtClean="0"/>
              <a:t>2020/03/23</a:t>
            </a:fld>
            <a:endParaRPr lang="en-ZA" dirty="0"/>
          </a:p>
        </p:txBody>
      </p:sp>
      <p:sp>
        <p:nvSpPr>
          <p:cNvPr id="4" name="Slide Image Placeholder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79768" y="4689515"/>
            <a:ext cx="5438140" cy="444269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377316"/>
            <a:ext cx="2945659" cy="493633"/>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50443" y="9377316"/>
            <a:ext cx="2945659" cy="493633"/>
          </a:xfrm>
          <a:prstGeom prst="rect">
            <a:avLst/>
          </a:prstGeom>
        </p:spPr>
        <p:txBody>
          <a:bodyPr vert="horz" lIns="91440" tIns="45720" rIns="91440" bIns="45720" rtlCol="0" anchor="b"/>
          <a:lstStyle>
            <a:lvl1pPr algn="r">
              <a:defRPr sz="1200"/>
            </a:lvl1pPr>
          </a:lstStyle>
          <a:p>
            <a:fld id="{7D12D7DB-9B30-44C8-BC4E-1BA943BDBAF5}" type="slidenum">
              <a:rPr lang="en-ZA" smtClean="0"/>
              <a:t>‹#›</a:t>
            </a:fld>
            <a:endParaRPr lang="en-ZA" dirty="0"/>
          </a:p>
        </p:txBody>
      </p:sp>
    </p:spTree>
    <p:extLst>
      <p:ext uri="{BB962C8B-B14F-4D97-AF65-F5344CB8AC3E}">
        <p14:creationId xmlns:p14="http://schemas.microsoft.com/office/powerpoint/2010/main" val="3310043367"/>
      </p:ext>
    </p:extLst>
  </p:cSld>
  <p:clrMap bg1="lt1" tx1="dk1" bg2="lt2" tx2="dk2" accent1="accent1" accent2="accent2" accent3="accent3" accent4="accent4" accent5="accent5" accent6="accent6" hlink="hlink" folHlink="folHlink"/>
  <p:notesStyle>
    <a:lvl1pPr marL="0" algn="l" defTabSz="914226" rtl="0" eaLnBrk="1" latinLnBrk="0" hangingPunct="1">
      <a:defRPr sz="1200" kern="1200">
        <a:solidFill>
          <a:schemeClr val="tx1"/>
        </a:solidFill>
        <a:latin typeface="+mn-lt"/>
        <a:ea typeface="+mn-ea"/>
        <a:cs typeface="+mn-cs"/>
      </a:defRPr>
    </a:lvl1pPr>
    <a:lvl2pPr marL="457113" algn="l" defTabSz="914226" rtl="0" eaLnBrk="1" latinLnBrk="0" hangingPunct="1">
      <a:defRPr sz="1200" kern="1200">
        <a:solidFill>
          <a:schemeClr val="tx1"/>
        </a:solidFill>
        <a:latin typeface="+mn-lt"/>
        <a:ea typeface="+mn-ea"/>
        <a:cs typeface="+mn-cs"/>
      </a:defRPr>
    </a:lvl2pPr>
    <a:lvl3pPr marL="914226" algn="l" defTabSz="914226" rtl="0" eaLnBrk="1" latinLnBrk="0" hangingPunct="1">
      <a:defRPr sz="1200" kern="1200">
        <a:solidFill>
          <a:schemeClr val="tx1"/>
        </a:solidFill>
        <a:latin typeface="+mn-lt"/>
        <a:ea typeface="+mn-ea"/>
        <a:cs typeface="+mn-cs"/>
      </a:defRPr>
    </a:lvl3pPr>
    <a:lvl4pPr marL="1371341" algn="l" defTabSz="914226" rtl="0" eaLnBrk="1" latinLnBrk="0" hangingPunct="1">
      <a:defRPr sz="1200" kern="1200">
        <a:solidFill>
          <a:schemeClr val="tx1"/>
        </a:solidFill>
        <a:latin typeface="+mn-lt"/>
        <a:ea typeface="+mn-ea"/>
        <a:cs typeface="+mn-cs"/>
      </a:defRPr>
    </a:lvl4pPr>
    <a:lvl5pPr marL="1828453" algn="l" defTabSz="914226" rtl="0" eaLnBrk="1" latinLnBrk="0" hangingPunct="1">
      <a:defRPr sz="1200" kern="1200">
        <a:solidFill>
          <a:schemeClr val="tx1"/>
        </a:solidFill>
        <a:latin typeface="+mn-lt"/>
        <a:ea typeface="+mn-ea"/>
        <a:cs typeface="+mn-cs"/>
      </a:defRPr>
    </a:lvl5pPr>
    <a:lvl6pPr marL="2285566" algn="l" defTabSz="914226" rtl="0" eaLnBrk="1" latinLnBrk="0" hangingPunct="1">
      <a:defRPr sz="1200" kern="1200">
        <a:solidFill>
          <a:schemeClr val="tx1"/>
        </a:solidFill>
        <a:latin typeface="+mn-lt"/>
        <a:ea typeface="+mn-ea"/>
        <a:cs typeface="+mn-cs"/>
      </a:defRPr>
    </a:lvl6pPr>
    <a:lvl7pPr marL="2742679" algn="l" defTabSz="914226" rtl="0" eaLnBrk="1" latinLnBrk="0" hangingPunct="1">
      <a:defRPr sz="1200" kern="1200">
        <a:solidFill>
          <a:schemeClr val="tx1"/>
        </a:solidFill>
        <a:latin typeface="+mn-lt"/>
        <a:ea typeface="+mn-ea"/>
        <a:cs typeface="+mn-cs"/>
      </a:defRPr>
    </a:lvl7pPr>
    <a:lvl8pPr marL="3199794" algn="l" defTabSz="914226" rtl="0" eaLnBrk="1" latinLnBrk="0" hangingPunct="1">
      <a:defRPr sz="1200" kern="1200">
        <a:solidFill>
          <a:schemeClr val="tx1"/>
        </a:solidFill>
        <a:latin typeface="+mn-lt"/>
        <a:ea typeface="+mn-ea"/>
        <a:cs typeface="+mn-cs"/>
      </a:defRPr>
    </a:lvl8pPr>
    <a:lvl9pPr marL="3656907" algn="l" defTabSz="914226"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3"/>
          </a:xfrm>
        </p:spPr>
        <p:txBody>
          <a:bodyPr/>
          <a:lstStyle/>
          <a:p>
            <a:r>
              <a:rPr lang="en-GB" dirty="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13" indent="0" algn="ctr">
              <a:buNone/>
              <a:defRPr>
                <a:solidFill>
                  <a:schemeClr val="tx1">
                    <a:tint val="75000"/>
                  </a:schemeClr>
                </a:solidFill>
              </a:defRPr>
            </a:lvl2pPr>
            <a:lvl3pPr marL="914226" indent="0" algn="ctr">
              <a:buNone/>
              <a:defRPr>
                <a:solidFill>
                  <a:schemeClr val="tx1">
                    <a:tint val="75000"/>
                  </a:schemeClr>
                </a:solidFill>
              </a:defRPr>
            </a:lvl3pPr>
            <a:lvl4pPr marL="1371341" indent="0" algn="ctr">
              <a:buNone/>
              <a:defRPr>
                <a:solidFill>
                  <a:schemeClr val="tx1">
                    <a:tint val="75000"/>
                  </a:schemeClr>
                </a:solidFill>
              </a:defRPr>
            </a:lvl4pPr>
            <a:lvl5pPr marL="1828453" indent="0" algn="ctr">
              <a:buNone/>
              <a:defRPr>
                <a:solidFill>
                  <a:schemeClr val="tx1">
                    <a:tint val="75000"/>
                  </a:schemeClr>
                </a:solidFill>
              </a:defRPr>
            </a:lvl5pPr>
            <a:lvl6pPr marL="2285566" indent="0" algn="ctr">
              <a:buNone/>
              <a:defRPr>
                <a:solidFill>
                  <a:schemeClr val="tx1">
                    <a:tint val="75000"/>
                  </a:schemeClr>
                </a:solidFill>
              </a:defRPr>
            </a:lvl6pPr>
            <a:lvl7pPr marL="2742679" indent="0" algn="ctr">
              <a:buNone/>
              <a:defRPr>
                <a:solidFill>
                  <a:schemeClr val="tx1">
                    <a:tint val="75000"/>
                  </a:schemeClr>
                </a:solidFill>
              </a:defRPr>
            </a:lvl7pPr>
            <a:lvl8pPr marL="3199794" indent="0" algn="ctr">
              <a:buNone/>
              <a:defRPr>
                <a:solidFill>
                  <a:schemeClr val="tx1">
                    <a:tint val="75000"/>
                  </a:schemeClr>
                </a:solidFill>
              </a:defRPr>
            </a:lvl8pPr>
            <a:lvl9pPr marL="3656907"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184B21F2-81C7-4BC6-A62B-7DF2673480DD}" type="datetime1">
              <a:rPr lang="en-US" smtClean="0">
                <a:solidFill>
                  <a:prstClr val="black">
                    <a:tint val="75000"/>
                  </a:prstClr>
                </a:solidFill>
              </a:rPr>
              <a:t>3/23/2020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35FDB51-D8C9-FD4F-B186-96B73FD7CA0E}"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descr="PPT Presentation_bur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8173" cy="6867330"/>
          </a:xfrm>
          <a:prstGeom prst="rect">
            <a:avLst/>
          </a:prstGeom>
        </p:spPr>
      </p:pic>
    </p:spTree>
    <p:extLst>
      <p:ext uri="{BB962C8B-B14F-4D97-AF65-F5344CB8AC3E}">
        <p14:creationId xmlns:p14="http://schemas.microsoft.com/office/powerpoint/2010/main" val="2836002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36641F95-2539-4DF5-9364-C164799D8D1E}" type="datetime1">
              <a:rPr lang="en-US" smtClean="0">
                <a:solidFill>
                  <a:prstClr val="black">
                    <a:tint val="75000"/>
                  </a:prstClr>
                </a:solidFill>
              </a:rPr>
              <a:t>3/23/2020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35FDB51-D8C9-FD4F-B186-96B73FD7CA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76589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6"/>
            <a:ext cx="2057400" cy="585152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46"/>
            <a:ext cx="6019800" cy="585152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94C6593F-B6BE-4074-A95B-F97D73AA97A9}" type="datetime1">
              <a:rPr lang="en-US" smtClean="0">
                <a:solidFill>
                  <a:prstClr val="black">
                    <a:tint val="75000"/>
                  </a:prstClr>
                </a:solidFill>
              </a:rPr>
              <a:t>3/23/2020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35FDB51-D8C9-FD4F-B186-96B73FD7CA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753341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3"/>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13" indent="0" algn="ctr">
              <a:buNone/>
              <a:defRPr>
                <a:solidFill>
                  <a:schemeClr val="tx1">
                    <a:tint val="75000"/>
                  </a:schemeClr>
                </a:solidFill>
              </a:defRPr>
            </a:lvl2pPr>
            <a:lvl3pPr marL="914226" indent="0" algn="ctr">
              <a:buNone/>
              <a:defRPr>
                <a:solidFill>
                  <a:schemeClr val="tx1">
                    <a:tint val="75000"/>
                  </a:schemeClr>
                </a:solidFill>
              </a:defRPr>
            </a:lvl3pPr>
            <a:lvl4pPr marL="1371341" indent="0" algn="ctr">
              <a:buNone/>
              <a:defRPr>
                <a:solidFill>
                  <a:schemeClr val="tx1">
                    <a:tint val="75000"/>
                  </a:schemeClr>
                </a:solidFill>
              </a:defRPr>
            </a:lvl4pPr>
            <a:lvl5pPr marL="1828453" indent="0" algn="ctr">
              <a:buNone/>
              <a:defRPr>
                <a:solidFill>
                  <a:schemeClr val="tx1">
                    <a:tint val="75000"/>
                  </a:schemeClr>
                </a:solidFill>
              </a:defRPr>
            </a:lvl5pPr>
            <a:lvl6pPr marL="2285566" indent="0" algn="ctr">
              <a:buNone/>
              <a:defRPr>
                <a:solidFill>
                  <a:schemeClr val="tx1">
                    <a:tint val="75000"/>
                  </a:schemeClr>
                </a:solidFill>
              </a:defRPr>
            </a:lvl6pPr>
            <a:lvl7pPr marL="2742679" indent="0" algn="ctr">
              <a:buNone/>
              <a:defRPr>
                <a:solidFill>
                  <a:schemeClr val="tx1">
                    <a:tint val="75000"/>
                  </a:schemeClr>
                </a:solidFill>
              </a:defRPr>
            </a:lvl7pPr>
            <a:lvl8pPr marL="3199794" indent="0" algn="ctr">
              <a:buNone/>
              <a:defRPr>
                <a:solidFill>
                  <a:schemeClr val="tx1">
                    <a:tint val="75000"/>
                  </a:schemeClr>
                </a:solidFill>
              </a:defRPr>
            </a:lvl8pPr>
            <a:lvl9pPr marL="3656907"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E08CEB91-64A6-F548-9A5D-7349DDA675AE}" type="datetimeFigureOut">
              <a:rPr lang="en-US" smtClean="0">
                <a:solidFill>
                  <a:prstClr val="black">
                    <a:tint val="75000"/>
                  </a:prstClr>
                </a:solidFill>
              </a:rPr>
              <a:pPr/>
              <a:t>3/23/2020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35FDB51-D8C9-FD4F-B186-96B73FD7CA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405538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E08CEB91-64A6-F548-9A5D-7349DDA675AE}" type="datetimeFigureOut">
              <a:rPr lang="en-US" smtClean="0">
                <a:solidFill>
                  <a:prstClr val="black">
                    <a:tint val="75000"/>
                  </a:prstClr>
                </a:solidFill>
              </a:rPr>
              <a:pPr/>
              <a:t>3/23/2020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35FDB51-D8C9-FD4F-B186-96B73FD7CA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631498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100" b="1" cap="all"/>
            </a:lvl1pPr>
          </a:lstStyle>
          <a:p>
            <a:r>
              <a:rPr lang="en-GB"/>
              <a:t>Click to edit Master title style</a:t>
            </a:r>
            <a:endParaRPr lang="en-US"/>
          </a:p>
        </p:txBody>
      </p:sp>
      <p:sp>
        <p:nvSpPr>
          <p:cNvPr id="3" name="Text Placeholder 2"/>
          <p:cNvSpPr>
            <a:spLocks noGrp="1"/>
          </p:cNvSpPr>
          <p:nvPr>
            <p:ph type="body" idx="1"/>
          </p:nvPr>
        </p:nvSpPr>
        <p:spPr>
          <a:xfrm>
            <a:off x="722313" y="2906719"/>
            <a:ext cx="7772400" cy="1500188"/>
          </a:xfrm>
        </p:spPr>
        <p:txBody>
          <a:bodyPr anchor="b"/>
          <a:lstStyle>
            <a:lvl1pPr marL="0" indent="0">
              <a:buNone/>
              <a:defRPr sz="1900">
                <a:solidFill>
                  <a:schemeClr val="tx1">
                    <a:tint val="75000"/>
                  </a:schemeClr>
                </a:solidFill>
              </a:defRPr>
            </a:lvl1pPr>
            <a:lvl2pPr marL="457113" indent="0">
              <a:buNone/>
              <a:defRPr sz="1700">
                <a:solidFill>
                  <a:schemeClr val="tx1">
                    <a:tint val="75000"/>
                  </a:schemeClr>
                </a:solidFill>
              </a:defRPr>
            </a:lvl2pPr>
            <a:lvl3pPr marL="914226" indent="0">
              <a:buNone/>
              <a:defRPr sz="1600">
                <a:solidFill>
                  <a:schemeClr val="tx1">
                    <a:tint val="75000"/>
                  </a:schemeClr>
                </a:solidFill>
              </a:defRPr>
            </a:lvl3pPr>
            <a:lvl4pPr marL="1371341" indent="0">
              <a:buNone/>
              <a:defRPr sz="1400">
                <a:solidFill>
                  <a:schemeClr val="tx1">
                    <a:tint val="75000"/>
                  </a:schemeClr>
                </a:solidFill>
              </a:defRPr>
            </a:lvl4pPr>
            <a:lvl5pPr marL="1828453" indent="0">
              <a:buNone/>
              <a:defRPr sz="1400">
                <a:solidFill>
                  <a:schemeClr val="tx1">
                    <a:tint val="75000"/>
                  </a:schemeClr>
                </a:solidFill>
              </a:defRPr>
            </a:lvl5pPr>
            <a:lvl6pPr marL="2285566" indent="0">
              <a:buNone/>
              <a:defRPr sz="1400">
                <a:solidFill>
                  <a:schemeClr val="tx1">
                    <a:tint val="75000"/>
                  </a:schemeClr>
                </a:solidFill>
              </a:defRPr>
            </a:lvl6pPr>
            <a:lvl7pPr marL="2742679" indent="0">
              <a:buNone/>
              <a:defRPr sz="1400">
                <a:solidFill>
                  <a:schemeClr val="tx1">
                    <a:tint val="75000"/>
                  </a:schemeClr>
                </a:solidFill>
              </a:defRPr>
            </a:lvl7pPr>
            <a:lvl8pPr marL="3199794" indent="0">
              <a:buNone/>
              <a:defRPr sz="1400">
                <a:solidFill>
                  <a:schemeClr val="tx1">
                    <a:tint val="75000"/>
                  </a:schemeClr>
                </a:solidFill>
              </a:defRPr>
            </a:lvl8pPr>
            <a:lvl9pPr marL="3656907"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08CEB91-64A6-F548-9A5D-7349DDA675AE}" type="datetimeFigureOut">
              <a:rPr lang="en-US" smtClean="0">
                <a:solidFill>
                  <a:prstClr val="black">
                    <a:tint val="75000"/>
                  </a:prstClr>
                </a:solidFill>
              </a:rPr>
              <a:pPr/>
              <a:t>3/23/2020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35FDB51-D8C9-FD4F-B186-96B73FD7CA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743296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5"/>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5"/>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E08CEB91-64A6-F548-9A5D-7349DDA675AE}" type="datetimeFigureOut">
              <a:rPr lang="en-US" smtClean="0">
                <a:solidFill>
                  <a:prstClr val="black">
                    <a:tint val="75000"/>
                  </a:prstClr>
                </a:solidFill>
              </a:rPr>
              <a:pPr/>
              <a:t>3/23/2020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35FDB51-D8C9-FD4F-B186-96B73FD7CA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212154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5"/>
            <a:ext cx="4040188" cy="639765"/>
          </a:xfrm>
        </p:spPr>
        <p:txBody>
          <a:bodyPr anchor="b"/>
          <a:lstStyle>
            <a:lvl1pPr marL="0" indent="0">
              <a:buNone/>
              <a:defRPr sz="2300" b="1"/>
            </a:lvl1pPr>
            <a:lvl2pPr marL="457113" indent="0">
              <a:buNone/>
              <a:defRPr sz="1900" b="1"/>
            </a:lvl2pPr>
            <a:lvl3pPr marL="914226" indent="0">
              <a:buNone/>
              <a:defRPr sz="1700" b="1"/>
            </a:lvl3pPr>
            <a:lvl4pPr marL="1371341" indent="0">
              <a:buNone/>
              <a:defRPr sz="1600" b="1"/>
            </a:lvl4pPr>
            <a:lvl5pPr marL="1828453" indent="0">
              <a:buNone/>
              <a:defRPr sz="1600" b="1"/>
            </a:lvl5pPr>
            <a:lvl6pPr marL="2285566" indent="0">
              <a:buNone/>
              <a:defRPr sz="1600" b="1"/>
            </a:lvl6pPr>
            <a:lvl7pPr marL="2742679" indent="0">
              <a:buNone/>
              <a:defRPr sz="1600" b="1"/>
            </a:lvl7pPr>
            <a:lvl8pPr marL="3199794" indent="0">
              <a:buNone/>
              <a:defRPr sz="1600" b="1"/>
            </a:lvl8pPr>
            <a:lvl9pPr marL="3656907"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80"/>
            <a:ext cx="4040188" cy="3951285"/>
          </a:xfrm>
        </p:spPr>
        <p:txBody>
          <a:bodyPr/>
          <a:lstStyle>
            <a:lvl1pPr>
              <a:defRPr sz="2300"/>
            </a:lvl1pPr>
            <a:lvl2pPr>
              <a:defRPr sz="1900"/>
            </a:lvl2pPr>
            <a:lvl3pPr>
              <a:defRPr sz="17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5"/>
            <a:ext cx="4041775" cy="639765"/>
          </a:xfrm>
        </p:spPr>
        <p:txBody>
          <a:bodyPr anchor="b"/>
          <a:lstStyle>
            <a:lvl1pPr marL="0" indent="0">
              <a:buNone/>
              <a:defRPr sz="2300" b="1"/>
            </a:lvl1pPr>
            <a:lvl2pPr marL="457113" indent="0">
              <a:buNone/>
              <a:defRPr sz="1900" b="1"/>
            </a:lvl2pPr>
            <a:lvl3pPr marL="914226" indent="0">
              <a:buNone/>
              <a:defRPr sz="1700" b="1"/>
            </a:lvl3pPr>
            <a:lvl4pPr marL="1371341" indent="0">
              <a:buNone/>
              <a:defRPr sz="1600" b="1"/>
            </a:lvl4pPr>
            <a:lvl5pPr marL="1828453" indent="0">
              <a:buNone/>
              <a:defRPr sz="1600" b="1"/>
            </a:lvl5pPr>
            <a:lvl6pPr marL="2285566" indent="0">
              <a:buNone/>
              <a:defRPr sz="1600" b="1"/>
            </a:lvl6pPr>
            <a:lvl7pPr marL="2742679" indent="0">
              <a:buNone/>
              <a:defRPr sz="1600" b="1"/>
            </a:lvl7pPr>
            <a:lvl8pPr marL="3199794" indent="0">
              <a:buNone/>
              <a:defRPr sz="1600" b="1"/>
            </a:lvl8pPr>
            <a:lvl9pPr marL="3656907"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80"/>
            <a:ext cx="4041775" cy="3951285"/>
          </a:xfrm>
        </p:spPr>
        <p:txBody>
          <a:bodyPr/>
          <a:lstStyle>
            <a:lvl1pPr>
              <a:defRPr sz="2300"/>
            </a:lvl1pPr>
            <a:lvl2pPr>
              <a:defRPr sz="1900"/>
            </a:lvl2pPr>
            <a:lvl3pPr>
              <a:defRPr sz="17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E08CEB91-64A6-F548-9A5D-7349DDA675AE}" type="datetimeFigureOut">
              <a:rPr lang="en-US" smtClean="0">
                <a:solidFill>
                  <a:prstClr val="black">
                    <a:tint val="75000"/>
                  </a:prstClr>
                </a:solidFill>
              </a:rPr>
              <a:pPr/>
              <a:t>3/23/2020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E35FDB51-D8C9-FD4F-B186-96B73FD7CA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420034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E08CEB91-64A6-F548-9A5D-7349DDA675AE}" type="datetimeFigureOut">
              <a:rPr lang="en-US" smtClean="0">
                <a:solidFill>
                  <a:prstClr val="black">
                    <a:tint val="75000"/>
                  </a:prstClr>
                </a:solidFill>
              </a:rPr>
              <a:pPr/>
              <a:t>3/23/2020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35FDB51-D8C9-FD4F-B186-96B73FD7CA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376875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8CEB91-64A6-F548-9A5D-7349DDA675AE}" type="datetimeFigureOut">
              <a:rPr lang="en-US" smtClean="0">
                <a:solidFill>
                  <a:prstClr val="black">
                    <a:tint val="75000"/>
                  </a:prstClr>
                </a:solidFill>
              </a:rPr>
              <a:pPr/>
              <a:t>3/23/2020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E35FDB51-D8C9-FD4F-B186-96B73FD7CA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675453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3"/>
            <a:ext cx="3008313" cy="1162050"/>
          </a:xfrm>
        </p:spPr>
        <p:txBody>
          <a:bodyPr anchor="b"/>
          <a:lstStyle>
            <a:lvl1pPr algn="l">
              <a:defRPr sz="1900" b="1"/>
            </a:lvl1pPr>
          </a:lstStyle>
          <a:p>
            <a:r>
              <a:rPr lang="en-GB"/>
              <a:t>Click to edit Master title style</a:t>
            </a:r>
            <a:endParaRPr lang="en-US"/>
          </a:p>
        </p:txBody>
      </p:sp>
      <p:sp>
        <p:nvSpPr>
          <p:cNvPr id="3" name="Content Placeholder 2"/>
          <p:cNvSpPr>
            <a:spLocks noGrp="1"/>
          </p:cNvSpPr>
          <p:nvPr>
            <p:ph idx="1"/>
          </p:nvPr>
        </p:nvSpPr>
        <p:spPr>
          <a:xfrm>
            <a:off x="3575050" y="273056"/>
            <a:ext cx="5111750" cy="5853113"/>
          </a:xfrm>
        </p:spPr>
        <p:txBody>
          <a:bodyPr/>
          <a:lstStyle>
            <a:lvl1pPr>
              <a:defRPr sz="3100"/>
            </a:lvl1pPr>
            <a:lvl2pPr>
              <a:defRPr sz="2700"/>
            </a:lvl2pPr>
            <a:lvl3pPr>
              <a:defRPr sz="2300"/>
            </a:lvl3pPr>
            <a:lvl4pPr>
              <a:defRPr sz="1900"/>
            </a:lvl4pPr>
            <a:lvl5pPr>
              <a:defRPr sz="1900"/>
            </a:lvl5pPr>
            <a:lvl6pPr>
              <a:defRPr sz="1900"/>
            </a:lvl6pPr>
            <a:lvl7pPr>
              <a:defRPr sz="1900"/>
            </a:lvl7pPr>
            <a:lvl8pPr>
              <a:defRPr sz="1900"/>
            </a:lvl8pPr>
            <a:lvl9pPr>
              <a:defRPr sz="19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1" y="1435106"/>
            <a:ext cx="3008313" cy="4691063"/>
          </a:xfrm>
        </p:spPr>
        <p:txBody>
          <a:bodyPr/>
          <a:lstStyle>
            <a:lvl1pPr marL="0" indent="0">
              <a:buNone/>
              <a:defRPr sz="1400"/>
            </a:lvl1pPr>
            <a:lvl2pPr marL="457113" indent="0">
              <a:buNone/>
              <a:defRPr sz="1200"/>
            </a:lvl2pPr>
            <a:lvl3pPr marL="914226" indent="0">
              <a:buNone/>
              <a:defRPr sz="1000"/>
            </a:lvl3pPr>
            <a:lvl4pPr marL="1371341" indent="0">
              <a:buNone/>
              <a:defRPr sz="1000"/>
            </a:lvl4pPr>
            <a:lvl5pPr marL="1828453" indent="0">
              <a:buNone/>
              <a:defRPr sz="1000"/>
            </a:lvl5pPr>
            <a:lvl6pPr marL="2285566" indent="0">
              <a:buNone/>
              <a:defRPr sz="1000"/>
            </a:lvl6pPr>
            <a:lvl7pPr marL="2742679" indent="0">
              <a:buNone/>
              <a:defRPr sz="1000"/>
            </a:lvl7pPr>
            <a:lvl8pPr marL="3199794" indent="0">
              <a:buNone/>
              <a:defRPr sz="1000"/>
            </a:lvl8pPr>
            <a:lvl9pPr marL="3656907"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E08CEB91-64A6-F548-9A5D-7349DDA675AE}" type="datetimeFigureOut">
              <a:rPr lang="en-US" smtClean="0">
                <a:solidFill>
                  <a:prstClr val="black">
                    <a:tint val="75000"/>
                  </a:prstClr>
                </a:solidFill>
              </a:rPr>
              <a:pPr/>
              <a:t>3/23/2020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35FDB51-D8C9-FD4F-B186-96B73FD7CA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67157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CFEC40DE-4099-4F82-8C60-49FA28308DDD}" type="datetime1">
              <a:rPr lang="en-US" smtClean="0">
                <a:solidFill>
                  <a:prstClr val="black">
                    <a:tint val="75000"/>
                  </a:prstClr>
                </a:solidFill>
              </a:rPr>
              <a:t>3/23/2020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35FDB51-D8C9-FD4F-B186-96B73FD7CA0E}"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descr="PPT Presentation 2_bur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64195"/>
          </a:xfrm>
          <a:prstGeom prst="rect">
            <a:avLst/>
          </a:prstGeom>
        </p:spPr>
      </p:pic>
    </p:spTree>
    <p:extLst>
      <p:ext uri="{BB962C8B-B14F-4D97-AF65-F5344CB8AC3E}">
        <p14:creationId xmlns:p14="http://schemas.microsoft.com/office/powerpoint/2010/main" val="41065776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4"/>
            <a:ext cx="5486400" cy="566738"/>
          </a:xfrm>
        </p:spPr>
        <p:txBody>
          <a:bodyPr anchor="b"/>
          <a:lstStyle>
            <a:lvl1pPr algn="l">
              <a:defRPr sz="1900" b="1"/>
            </a:lvl1pPr>
          </a:lstStyle>
          <a:p>
            <a:r>
              <a:rPr lang="en-GB"/>
              <a:t>Click to edit Master title style</a:t>
            </a:r>
            <a:endParaRPr lang="en-US"/>
          </a:p>
        </p:txBody>
      </p:sp>
      <p:sp>
        <p:nvSpPr>
          <p:cNvPr id="3" name="Picture Placeholder 2"/>
          <p:cNvSpPr>
            <a:spLocks noGrp="1"/>
          </p:cNvSpPr>
          <p:nvPr>
            <p:ph type="pic" idx="1"/>
          </p:nvPr>
        </p:nvSpPr>
        <p:spPr>
          <a:xfrm>
            <a:off x="1792288" y="612773"/>
            <a:ext cx="5486400" cy="4114800"/>
          </a:xfrm>
        </p:spPr>
        <p:txBody>
          <a:bodyPr/>
          <a:lstStyle>
            <a:lvl1pPr marL="0" indent="0">
              <a:buNone/>
              <a:defRPr sz="3100"/>
            </a:lvl1pPr>
            <a:lvl2pPr marL="457113" indent="0">
              <a:buNone/>
              <a:defRPr sz="2700"/>
            </a:lvl2pPr>
            <a:lvl3pPr marL="914226" indent="0">
              <a:buNone/>
              <a:defRPr sz="2300"/>
            </a:lvl3pPr>
            <a:lvl4pPr marL="1371341" indent="0">
              <a:buNone/>
              <a:defRPr sz="1900"/>
            </a:lvl4pPr>
            <a:lvl5pPr marL="1828453" indent="0">
              <a:buNone/>
              <a:defRPr sz="1900"/>
            </a:lvl5pPr>
            <a:lvl6pPr marL="2285566" indent="0">
              <a:buNone/>
              <a:defRPr sz="1900"/>
            </a:lvl6pPr>
            <a:lvl7pPr marL="2742679" indent="0">
              <a:buNone/>
              <a:defRPr sz="1900"/>
            </a:lvl7pPr>
            <a:lvl8pPr marL="3199794" indent="0">
              <a:buNone/>
              <a:defRPr sz="1900"/>
            </a:lvl8pPr>
            <a:lvl9pPr marL="3656907" indent="0">
              <a:buNone/>
              <a:defRPr sz="1900"/>
            </a:lvl9pPr>
          </a:lstStyle>
          <a:p>
            <a:endParaRPr lang="en-US" dirty="0"/>
          </a:p>
        </p:txBody>
      </p:sp>
      <p:sp>
        <p:nvSpPr>
          <p:cNvPr id="4" name="Text Placeholder 3"/>
          <p:cNvSpPr>
            <a:spLocks noGrp="1"/>
          </p:cNvSpPr>
          <p:nvPr>
            <p:ph type="body" sz="half" idx="2"/>
          </p:nvPr>
        </p:nvSpPr>
        <p:spPr>
          <a:xfrm>
            <a:off x="1792288" y="5367341"/>
            <a:ext cx="5486400" cy="804863"/>
          </a:xfrm>
        </p:spPr>
        <p:txBody>
          <a:bodyPr/>
          <a:lstStyle>
            <a:lvl1pPr marL="0" indent="0">
              <a:buNone/>
              <a:defRPr sz="1400"/>
            </a:lvl1pPr>
            <a:lvl2pPr marL="457113" indent="0">
              <a:buNone/>
              <a:defRPr sz="1200"/>
            </a:lvl2pPr>
            <a:lvl3pPr marL="914226" indent="0">
              <a:buNone/>
              <a:defRPr sz="1000"/>
            </a:lvl3pPr>
            <a:lvl4pPr marL="1371341" indent="0">
              <a:buNone/>
              <a:defRPr sz="1000"/>
            </a:lvl4pPr>
            <a:lvl5pPr marL="1828453" indent="0">
              <a:buNone/>
              <a:defRPr sz="1000"/>
            </a:lvl5pPr>
            <a:lvl6pPr marL="2285566" indent="0">
              <a:buNone/>
              <a:defRPr sz="1000"/>
            </a:lvl6pPr>
            <a:lvl7pPr marL="2742679" indent="0">
              <a:buNone/>
              <a:defRPr sz="1000"/>
            </a:lvl7pPr>
            <a:lvl8pPr marL="3199794" indent="0">
              <a:buNone/>
              <a:defRPr sz="1000"/>
            </a:lvl8pPr>
            <a:lvl9pPr marL="3656907"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E08CEB91-64A6-F548-9A5D-7349DDA675AE}" type="datetimeFigureOut">
              <a:rPr lang="en-US" smtClean="0">
                <a:solidFill>
                  <a:prstClr val="black">
                    <a:tint val="75000"/>
                  </a:prstClr>
                </a:solidFill>
              </a:rPr>
              <a:pPr/>
              <a:t>3/23/2020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35FDB51-D8C9-FD4F-B186-96B73FD7CA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317716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E08CEB91-64A6-F548-9A5D-7349DDA675AE}" type="datetimeFigureOut">
              <a:rPr lang="en-US" smtClean="0">
                <a:solidFill>
                  <a:prstClr val="black">
                    <a:tint val="75000"/>
                  </a:prstClr>
                </a:solidFill>
              </a:rPr>
              <a:pPr/>
              <a:t>3/23/2020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35FDB51-D8C9-FD4F-B186-96B73FD7CA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500162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6"/>
            <a:ext cx="2057400" cy="585152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46"/>
            <a:ext cx="6019800" cy="585152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E08CEB91-64A6-F548-9A5D-7349DDA675AE}" type="datetimeFigureOut">
              <a:rPr lang="en-US" smtClean="0">
                <a:solidFill>
                  <a:prstClr val="black">
                    <a:tint val="75000"/>
                  </a:prstClr>
                </a:solidFill>
              </a:rPr>
              <a:pPr/>
              <a:t>3/23/2020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35FDB51-D8C9-FD4F-B186-96B73FD7CA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79419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100" b="1" cap="all"/>
            </a:lvl1pPr>
          </a:lstStyle>
          <a:p>
            <a:r>
              <a:rPr lang="en-GB"/>
              <a:t>Click to edit Master title style</a:t>
            </a:r>
            <a:endParaRPr lang="en-US"/>
          </a:p>
        </p:txBody>
      </p:sp>
      <p:sp>
        <p:nvSpPr>
          <p:cNvPr id="3" name="Text Placeholder 2"/>
          <p:cNvSpPr>
            <a:spLocks noGrp="1"/>
          </p:cNvSpPr>
          <p:nvPr>
            <p:ph type="body" idx="1"/>
          </p:nvPr>
        </p:nvSpPr>
        <p:spPr>
          <a:xfrm>
            <a:off x="722313" y="2906719"/>
            <a:ext cx="7772400" cy="1500188"/>
          </a:xfrm>
        </p:spPr>
        <p:txBody>
          <a:bodyPr anchor="b"/>
          <a:lstStyle>
            <a:lvl1pPr marL="0" indent="0">
              <a:buNone/>
              <a:defRPr sz="1900">
                <a:solidFill>
                  <a:schemeClr val="tx1">
                    <a:tint val="75000"/>
                  </a:schemeClr>
                </a:solidFill>
              </a:defRPr>
            </a:lvl1pPr>
            <a:lvl2pPr marL="457113" indent="0">
              <a:buNone/>
              <a:defRPr sz="1700">
                <a:solidFill>
                  <a:schemeClr val="tx1">
                    <a:tint val="75000"/>
                  </a:schemeClr>
                </a:solidFill>
              </a:defRPr>
            </a:lvl2pPr>
            <a:lvl3pPr marL="914226" indent="0">
              <a:buNone/>
              <a:defRPr sz="1600">
                <a:solidFill>
                  <a:schemeClr val="tx1">
                    <a:tint val="75000"/>
                  </a:schemeClr>
                </a:solidFill>
              </a:defRPr>
            </a:lvl3pPr>
            <a:lvl4pPr marL="1371341" indent="0">
              <a:buNone/>
              <a:defRPr sz="1400">
                <a:solidFill>
                  <a:schemeClr val="tx1">
                    <a:tint val="75000"/>
                  </a:schemeClr>
                </a:solidFill>
              </a:defRPr>
            </a:lvl4pPr>
            <a:lvl5pPr marL="1828453" indent="0">
              <a:buNone/>
              <a:defRPr sz="1400">
                <a:solidFill>
                  <a:schemeClr val="tx1">
                    <a:tint val="75000"/>
                  </a:schemeClr>
                </a:solidFill>
              </a:defRPr>
            </a:lvl5pPr>
            <a:lvl6pPr marL="2285566" indent="0">
              <a:buNone/>
              <a:defRPr sz="1400">
                <a:solidFill>
                  <a:schemeClr val="tx1">
                    <a:tint val="75000"/>
                  </a:schemeClr>
                </a:solidFill>
              </a:defRPr>
            </a:lvl6pPr>
            <a:lvl7pPr marL="2742679" indent="0">
              <a:buNone/>
              <a:defRPr sz="1400">
                <a:solidFill>
                  <a:schemeClr val="tx1">
                    <a:tint val="75000"/>
                  </a:schemeClr>
                </a:solidFill>
              </a:defRPr>
            </a:lvl7pPr>
            <a:lvl8pPr marL="3199794" indent="0">
              <a:buNone/>
              <a:defRPr sz="1400">
                <a:solidFill>
                  <a:schemeClr val="tx1">
                    <a:tint val="75000"/>
                  </a:schemeClr>
                </a:solidFill>
              </a:defRPr>
            </a:lvl8pPr>
            <a:lvl9pPr marL="3656907"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432C33CD-1D02-4C2C-90AF-4EA2CD09A4AE}" type="datetime1">
              <a:rPr lang="en-US" smtClean="0">
                <a:solidFill>
                  <a:prstClr val="black">
                    <a:tint val="75000"/>
                  </a:prstClr>
                </a:solidFill>
              </a:rPr>
              <a:t>3/23/2020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35FDB51-D8C9-FD4F-B186-96B73FD7CA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44944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5"/>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5"/>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9A9831DB-461C-477B-8C36-1662F99FA023}" type="datetime1">
              <a:rPr lang="en-US" smtClean="0">
                <a:solidFill>
                  <a:prstClr val="black">
                    <a:tint val="75000"/>
                  </a:prstClr>
                </a:solidFill>
              </a:rPr>
              <a:t>3/23/2020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35FDB51-D8C9-FD4F-B186-96B73FD7CA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54229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5"/>
            <a:ext cx="4040188" cy="639765"/>
          </a:xfrm>
        </p:spPr>
        <p:txBody>
          <a:bodyPr anchor="b"/>
          <a:lstStyle>
            <a:lvl1pPr marL="0" indent="0">
              <a:buNone/>
              <a:defRPr sz="2300" b="1"/>
            </a:lvl1pPr>
            <a:lvl2pPr marL="457113" indent="0">
              <a:buNone/>
              <a:defRPr sz="1900" b="1"/>
            </a:lvl2pPr>
            <a:lvl3pPr marL="914226" indent="0">
              <a:buNone/>
              <a:defRPr sz="1700" b="1"/>
            </a:lvl3pPr>
            <a:lvl4pPr marL="1371341" indent="0">
              <a:buNone/>
              <a:defRPr sz="1600" b="1"/>
            </a:lvl4pPr>
            <a:lvl5pPr marL="1828453" indent="0">
              <a:buNone/>
              <a:defRPr sz="1600" b="1"/>
            </a:lvl5pPr>
            <a:lvl6pPr marL="2285566" indent="0">
              <a:buNone/>
              <a:defRPr sz="1600" b="1"/>
            </a:lvl6pPr>
            <a:lvl7pPr marL="2742679" indent="0">
              <a:buNone/>
              <a:defRPr sz="1600" b="1"/>
            </a:lvl7pPr>
            <a:lvl8pPr marL="3199794" indent="0">
              <a:buNone/>
              <a:defRPr sz="1600" b="1"/>
            </a:lvl8pPr>
            <a:lvl9pPr marL="3656907"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80"/>
            <a:ext cx="4040188" cy="3951285"/>
          </a:xfrm>
        </p:spPr>
        <p:txBody>
          <a:bodyPr/>
          <a:lstStyle>
            <a:lvl1pPr>
              <a:defRPr sz="2300"/>
            </a:lvl1pPr>
            <a:lvl2pPr>
              <a:defRPr sz="1900"/>
            </a:lvl2pPr>
            <a:lvl3pPr>
              <a:defRPr sz="17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5"/>
            <a:ext cx="4041775" cy="639765"/>
          </a:xfrm>
        </p:spPr>
        <p:txBody>
          <a:bodyPr anchor="b"/>
          <a:lstStyle>
            <a:lvl1pPr marL="0" indent="0">
              <a:buNone/>
              <a:defRPr sz="2300" b="1"/>
            </a:lvl1pPr>
            <a:lvl2pPr marL="457113" indent="0">
              <a:buNone/>
              <a:defRPr sz="1900" b="1"/>
            </a:lvl2pPr>
            <a:lvl3pPr marL="914226" indent="0">
              <a:buNone/>
              <a:defRPr sz="1700" b="1"/>
            </a:lvl3pPr>
            <a:lvl4pPr marL="1371341" indent="0">
              <a:buNone/>
              <a:defRPr sz="1600" b="1"/>
            </a:lvl4pPr>
            <a:lvl5pPr marL="1828453" indent="0">
              <a:buNone/>
              <a:defRPr sz="1600" b="1"/>
            </a:lvl5pPr>
            <a:lvl6pPr marL="2285566" indent="0">
              <a:buNone/>
              <a:defRPr sz="1600" b="1"/>
            </a:lvl6pPr>
            <a:lvl7pPr marL="2742679" indent="0">
              <a:buNone/>
              <a:defRPr sz="1600" b="1"/>
            </a:lvl7pPr>
            <a:lvl8pPr marL="3199794" indent="0">
              <a:buNone/>
              <a:defRPr sz="1600" b="1"/>
            </a:lvl8pPr>
            <a:lvl9pPr marL="3656907"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80"/>
            <a:ext cx="4041775" cy="3951285"/>
          </a:xfrm>
        </p:spPr>
        <p:txBody>
          <a:bodyPr/>
          <a:lstStyle>
            <a:lvl1pPr>
              <a:defRPr sz="2300"/>
            </a:lvl1pPr>
            <a:lvl2pPr>
              <a:defRPr sz="1900"/>
            </a:lvl2pPr>
            <a:lvl3pPr>
              <a:defRPr sz="17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A54E41C0-731C-4AA3-ACBB-7532C518645B}" type="datetime1">
              <a:rPr lang="en-US" smtClean="0">
                <a:solidFill>
                  <a:prstClr val="black">
                    <a:tint val="75000"/>
                  </a:prstClr>
                </a:solidFill>
              </a:rPr>
              <a:t>3/23/2020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E35FDB51-D8C9-FD4F-B186-96B73FD7CA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95455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1CFA920B-4A18-4B00-B879-89200B3BC5A8}" type="datetime1">
              <a:rPr lang="en-US" smtClean="0">
                <a:solidFill>
                  <a:prstClr val="black">
                    <a:tint val="75000"/>
                  </a:prstClr>
                </a:solidFill>
              </a:rPr>
              <a:t>3/23/2020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35FDB51-D8C9-FD4F-B186-96B73FD7CA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34179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56D49B-34DD-4351-B8A4-3416D24E1FBD}" type="datetime1">
              <a:rPr lang="en-US" smtClean="0">
                <a:solidFill>
                  <a:prstClr val="black">
                    <a:tint val="75000"/>
                  </a:prstClr>
                </a:solidFill>
              </a:rPr>
              <a:t>3/23/2020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E35FDB51-D8C9-FD4F-B186-96B73FD7CA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10595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3"/>
            <a:ext cx="3008313" cy="1162050"/>
          </a:xfrm>
        </p:spPr>
        <p:txBody>
          <a:bodyPr anchor="b"/>
          <a:lstStyle>
            <a:lvl1pPr algn="l">
              <a:defRPr sz="1900" b="1"/>
            </a:lvl1pPr>
          </a:lstStyle>
          <a:p>
            <a:r>
              <a:rPr lang="en-GB"/>
              <a:t>Click to edit Master title style</a:t>
            </a:r>
            <a:endParaRPr lang="en-US"/>
          </a:p>
        </p:txBody>
      </p:sp>
      <p:sp>
        <p:nvSpPr>
          <p:cNvPr id="3" name="Content Placeholder 2"/>
          <p:cNvSpPr>
            <a:spLocks noGrp="1"/>
          </p:cNvSpPr>
          <p:nvPr>
            <p:ph idx="1"/>
          </p:nvPr>
        </p:nvSpPr>
        <p:spPr>
          <a:xfrm>
            <a:off x="3575050" y="273056"/>
            <a:ext cx="5111750" cy="5853113"/>
          </a:xfrm>
        </p:spPr>
        <p:txBody>
          <a:bodyPr/>
          <a:lstStyle>
            <a:lvl1pPr>
              <a:defRPr sz="3100"/>
            </a:lvl1pPr>
            <a:lvl2pPr>
              <a:defRPr sz="2700"/>
            </a:lvl2pPr>
            <a:lvl3pPr>
              <a:defRPr sz="2300"/>
            </a:lvl3pPr>
            <a:lvl4pPr>
              <a:defRPr sz="1900"/>
            </a:lvl4pPr>
            <a:lvl5pPr>
              <a:defRPr sz="1900"/>
            </a:lvl5pPr>
            <a:lvl6pPr>
              <a:defRPr sz="1900"/>
            </a:lvl6pPr>
            <a:lvl7pPr>
              <a:defRPr sz="1900"/>
            </a:lvl7pPr>
            <a:lvl8pPr>
              <a:defRPr sz="1900"/>
            </a:lvl8pPr>
            <a:lvl9pPr>
              <a:defRPr sz="19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1" y="1435106"/>
            <a:ext cx="3008313" cy="4691063"/>
          </a:xfrm>
        </p:spPr>
        <p:txBody>
          <a:bodyPr/>
          <a:lstStyle>
            <a:lvl1pPr marL="0" indent="0">
              <a:buNone/>
              <a:defRPr sz="1400"/>
            </a:lvl1pPr>
            <a:lvl2pPr marL="457113" indent="0">
              <a:buNone/>
              <a:defRPr sz="1200"/>
            </a:lvl2pPr>
            <a:lvl3pPr marL="914226" indent="0">
              <a:buNone/>
              <a:defRPr sz="1000"/>
            </a:lvl3pPr>
            <a:lvl4pPr marL="1371341" indent="0">
              <a:buNone/>
              <a:defRPr sz="1000"/>
            </a:lvl4pPr>
            <a:lvl5pPr marL="1828453" indent="0">
              <a:buNone/>
              <a:defRPr sz="1000"/>
            </a:lvl5pPr>
            <a:lvl6pPr marL="2285566" indent="0">
              <a:buNone/>
              <a:defRPr sz="1000"/>
            </a:lvl6pPr>
            <a:lvl7pPr marL="2742679" indent="0">
              <a:buNone/>
              <a:defRPr sz="1000"/>
            </a:lvl7pPr>
            <a:lvl8pPr marL="3199794" indent="0">
              <a:buNone/>
              <a:defRPr sz="1000"/>
            </a:lvl8pPr>
            <a:lvl9pPr marL="3656907"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27E37F2B-F99C-41FF-85F7-532027756F4C}" type="datetime1">
              <a:rPr lang="en-US" smtClean="0">
                <a:solidFill>
                  <a:prstClr val="black">
                    <a:tint val="75000"/>
                  </a:prstClr>
                </a:solidFill>
              </a:rPr>
              <a:t>3/23/2020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35FDB51-D8C9-FD4F-B186-96B73FD7CA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77468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4"/>
            <a:ext cx="5486400" cy="566738"/>
          </a:xfrm>
        </p:spPr>
        <p:txBody>
          <a:bodyPr anchor="b"/>
          <a:lstStyle>
            <a:lvl1pPr algn="l">
              <a:defRPr sz="1900" b="1"/>
            </a:lvl1pPr>
          </a:lstStyle>
          <a:p>
            <a:r>
              <a:rPr lang="en-GB"/>
              <a:t>Click to edit Master title style</a:t>
            </a:r>
            <a:endParaRPr lang="en-US"/>
          </a:p>
        </p:txBody>
      </p:sp>
      <p:sp>
        <p:nvSpPr>
          <p:cNvPr id="3" name="Picture Placeholder 2"/>
          <p:cNvSpPr>
            <a:spLocks noGrp="1"/>
          </p:cNvSpPr>
          <p:nvPr>
            <p:ph type="pic" idx="1"/>
          </p:nvPr>
        </p:nvSpPr>
        <p:spPr>
          <a:xfrm>
            <a:off x="1792288" y="612773"/>
            <a:ext cx="5486400" cy="4114800"/>
          </a:xfrm>
        </p:spPr>
        <p:txBody>
          <a:bodyPr/>
          <a:lstStyle>
            <a:lvl1pPr marL="0" indent="0">
              <a:buNone/>
              <a:defRPr sz="3100"/>
            </a:lvl1pPr>
            <a:lvl2pPr marL="457113" indent="0">
              <a:buNone/>
              <a:defRPr sz="2700"/>
            </a:lvl2pPr>
            <a:lvl3pPr marL="914226" indent="0">
              <a:buNone/>
              <a:defRPr sz="2300"/>
            </a:lvl3pPr>
            <a:lvl4pPr marL="1371341" indent="0">
              <a:buNone/>
              <a:defRPr sz="1900"/>
            </a:lvl4pPr>
            <a:lvl5pPr marL="1828453" indent="0">
              <a:buNone/>
              <a:defRPr sz="1900"/>
            </a:lvl5pPr>
            <a:lvl6pPr marL="2285566" indent="0">
              <a:buNone/>
              <a:defRPr sz="1900"/>
            </a:lvl6pPr>
            <a:lvl7pPr marL="2742679" indent="0">
              <a:buNone/>
              <a:defRPr sz="1900"/>
            </a:lvl7pPr>
            <a:lvl8pPr marL="3199794" indent="0">
              <a:buNone/>
              <a:defRPr sz="1900"/>
            </a:lvl8pPr>
            <a:lvl9pPr marL="3656907" indent="0">
              <a:buNone/>
              <a:defRPr sz="1900"/>
            </a:lvl9pPr>
          </a:lstStyle>
          <a:p>
            <a:endParaRPr lang="en-US" dirty="0"/>
          </a:p>
        </p:txBody>
      </p:sp>
      <p:sp>
        <p:nvSpPr>
          <p:cNvPr id="4" name="Text Placeholder 3"/>
          <p:cNvSpPr>
            <a:spLocks noGrp="1"/>
          </p:cNvSpPr>
          <p:nvPr>
            <p:ph type="body" sz="half" idx="2"/>
          </p:nvPr>
        </p:nvSpPr>
        <p:spPr>
          <a:xfrm>
            <a:off x="1792288" y="5367341"/>
            <a:ext cx="5486400" cy="804863"/>
          </a:xfrm>
        </p:spPr>
        <p:txBody>
          <a:bodyPr/>
          <a:lstStyle>
            <a:lvl1pPr marL="0" indent="0">
              <a:buNone/>
              <a:defRPr sz="1400"/>
            </a:lvl1pPr>
            <a:lvl2pPr marL="457113" indent="0">
              <a:buNone/>
              <a:defRPr sz="1200"/>
            </a:lvl2pPr>
            <a:lvl3pPr marL="914226" indent="0">
              <a:buNone/>
              <a:defRPr sz="1000"/>
            </a:lvl3pPr>
            <a:lvl4pPr marL="1371341" indent="0">
              <a:buNone/>
              <a:defRPr sz="1000"/>
            </a:lvl4pPr>
            <a:lvl5pPr marL="1828453" indent="0">
              <a:buNone/>
              <a:defRPr sz="1000"/>
            </a:lvl5pPr>
            <a:lvl6pPr marL="2285566" indent="0">
              <a:buNone/>
              <a:defRPr sz="1000"/>
            </a:lvl6pPr>
            <a:lvl7pPr marL="2742679" indent="0">
              <a:buNone/>
              <a:defRPr sz="1000"/>
            </a:lvl7pPr>
            <a:lvl8pPr marL="3199794" indent="0">
              <a:buNone/>
              <a:defRPr sz="1000"/>
            </a:lvl8pPr>
            <a:lvl9pPr marL="3656907"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F780039-380E-448F-BD07-025FCF0107F3}" type="datetime1">
              <a:rPr lang="en-US" smtClean="0">
                <a:solidFill>
                  <a:prstClr val="black">
                    <a:tint val="75000"/>
                  </a:prstClr>
                </a:solidFill>
              </a:rPr>
              <a:t>3/23/2020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35FDB51-D8C9-FD4F-B186-96B73FD7CA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19912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image" Target="../media/image1.jpeg"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 /><Relationship Id="rId3" Type="http://schemas.openxmlformats.org/officeDocument/2006/relationships/slideLayout" Target="../slideLayouts/slideLayout14.xml" /><Relationship Id="rId7" Type="http://schemas.openxmlformats.org/officeDocument/2006/relationships/slideLayout" Target="../slideLayouts/slideLayout18.xml" /><Relationship Id="rId12" Type="http://schemas.openxmlformats.org/officeDocument/2006/relationships/theme" Target="../theme/theme2.xml" /><Relationship Id="rId2" Type="http://schemas.openxmlformats.org/officeDocument/2006/relationships/slideLayout" Target="../slideLayouts/slideLayout13.xml" /><Relationship Id="rId1" Type="http://schemas.openxmlformats.org/officeDocument/2006/relationships/slideLayout" Target="../slideLayouts/slideLayout12.xml" /><Relationship Id="rId6" Type="http://schemas.openxmlformats.org/officeDocument/2006/relationships/slideLayout" Target="../slideLayouts/slideLayout17.xml" /><Relationship Id="rId11" Type="http://schemas.openxmlformats.org/officeDocument/2006/relationships/slideLayout" Target="../slideLayouts/slideLayout22.xml" /><Relationship Id="rId5" Type="http://schemas.openxmlformats.org/officeDocument/2006/relationships/slideLayout" Target="../slideLayouts/slideLayout16.xml" /><Relationship Id="rId10" Type="http://schemas.openxmlformats.org/officeDocument/2006/relationships/slideLayout" Target="../slideLayouts/slideLayout21.xml" /><Relationship Id="rId4" Type="http://schemas.openxmlformats.org/officeDocument/2006/relationships/slideLayout" Target="../slideLayouts/slideLayout15.xml" /><Relationship Id="rId9" Type="http://schemas.openxmlformats.org/officeDocument/2006/relationships/slideLayout" Target="../slideLayouts/slideLayout20.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5"/>
            <a:ext cx="8229600" cy="1143000"/>
          </a:xfrm>
          <a:prstGeom prst="rect">
            <a:avLst/>
          </a:prstGeom>
        </p:spPr>
        <p:txBody>
          <a:bodyPr vert="horz" lIns="91422" tIns="45711" rIns="91422" bIns="45711"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5"/>
          </a:xfrm>
          <a:prstGeom prst="rect">
            <a:avLst/>
          </a:prstGeom>
        </p:spPr>
        <p:txBody>
          <a:bodyPr vert="horz" lIns="91422" tIns="45711" rIns="91422" bIns="45711"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9"/>
            <a:ext cx="2133600" cy="365123"/>
          </a:xfrm>
          <a:prstGeom prst="rect">
            <a:avLst/>
          </a:prstGeom>
        </p:spPr>
        <p:txBody>
          <a:bodyPr vert="horz" lIns="91422" tIns="45711" rIns="91422" bIns="45711" rtlCol="0" anchor="ctr"/>
          <a:lstStyle>
            <a:lvl1pPr algn="l">
              <a:defRPr sz="1200">
                <a:solidFill>
                  <a:schemeClr val="tx1">
                    <a:tint val="75000"/>
                  </a:schemeClr>
                </a:solidFill>
              </a:defRPr>
            </a:lvl1pPr>
          </a:lstStyle>
          <a:p>
            <a:pPr defTabSz="457113"/>
            <a:fld id="{3E82400C-CAF3-4EF3-BFD9-15C71941A698}" type="datetime1">
              <a:rPr lang="en-US" smtClean="0">
                <a:solidFill>
                  <a:prstClr val="black">
                    <a:tint val="75000"/>
                  </a:prstClr>
                </a:solidFill>
              </a:rPr>
              <a:pPr defTabSz="457113"/>
              <a:t>3/23/2020</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9"/>
            <a:ext cx="2895600" cy="365123"/>
          </a:xfrm>
          <a:prstGeom prst="rect">
            <a:avLst/>
          </a:prstGeom>
        </p:spPr>
        <p:txBody>
          <a:bodyPr vert="horz" lIns="91422" tIns="45711" rIns="91422" bIns="45711" rtlCol="0" anchor="ctr"/>
          <a:lstStyle>
            <a:lvl1pPr algn="ctr">
              <a:defRPr sz="1200">
                <a:solidFill>
                  <a:schemeClr val="tx1">
                    <a:tint val="75000"/>
                  </a:schemeClr>
                </a:solidFill>
              </a:defRPr>
            </a:lvl1pPr>
          </a:lstStyle>
          <a:p>
            <a:pPr defTabSz="457113"/>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9"/>
            <a:ext cx="2133600" cy="365123"/>
          </a:xfrm>
          <a:prstGeom prst="rect">
            <a:avLst/>
          </a:prstGeom>
        </p:spPr>
        <p:txBody>
          <a:bodyPr vert="horz" lIns="91422" tIns="45711" rIns="91422" bIns="45711" rtlCol="0" anchor="ctr"/>
          <a:lstStyle>
            <a:lvl1pPr algn="r">
              <a:defRPr sz="1200">
                <a:solidFill>
                  <a:schemeClr val="tx1">
                    <a:tint val="75000"/>
                  </a:schemeClr>
                </a:solidFill>
              </a:defRPr>
            </a:lvl1pPr>
          </a:lstStyle>
          <a:p>
            <a:pPr defTabSz="457113"/>
            <a:fld id="{E35FDB51-D8C9-FD4F-B186-96B73FD7CA0E}" type="slidenum">
              <a:rPr lang="en-US" smtClean="0">
                <a:solidFill>
                  <a:prstClr val="black">
                    <a:tint val="75000"/>
                  </a:prstClr>
                </a:solidFill>
              </a:rPr>
              <a:pPr defTabSz="457113"/>
              <a:t>‹#›</a:t>
            </a:fld>
            <a:endParaRPr lang="en-US" dirty="0">
              <a:solidFill>
                <a:prstClr val="black">
                  <a:tint val="75000"/>
                </a:prstClr>
              </a:solidFill>
            </a:endParaRPr>
          </a:p>
        </p:txBody>
      </p:sp>
      <p:pic>
        <p:nvPicPr>
          <p:cNvPr id="7" name="Picture 6" descr="PPT Presentation 2_burnt.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64195"/>
          </a:xfrm>
          <a:prstGeom prst="rect">
            <a:avLst/>
          </a:prstGeom>
        </p:spPr>
      </p:pic>
    </p:spTree>
    <p:extLst>
      <p:ext uri="{BB962C8B-B14F-4D97-AF65-F5344CB8AC3E}">
        <p14:creationId xmlns:p14="http://schemas.microsoft.com/office/powerpoint/2010/main" val="85340285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dt="0"/>
  <p:txStyles>
    <p:titleStyle>
      <a:lvl1pPr algn="ctr" defTabSz="457113" rtl="0" eaLnBrk="1" latinLnBrk="0" hangingPunct="1">
        <a:spcBef>
          <a:spcPct val="0"/>
        </a:spcBef>
        <a:buNone/>
        <a:defRPr sz="4500" kern="1200">
          <a:solidFill>
            <a:schemeClr val="tx1"/>
          </a:solidFill>
          <a:latin typeface="+mj-lt"/>
          <a:ea typeface="+mj-ea"/>
          <a:cs typeface="+mj-cs"/>
        </a:defRPr>
      </a:lvl1pPr>
    </p:titleStyle>
    <p:bodyStyle>
      <a:lvl1pPr marL="342835" indent="-342835" algn="l" defTabSz="457113" rtl="0" eaLnBrk="1" latinLnBrk="0" hangingPunct="1">
        <a:spcBef>
          <a:spcPct val="20000"/>
        </a:spcBef>
        <a:buFont typeface="Arial"/>
        <a:buChar char="•"/>
        <a:defRPr sz="3100" kern="1200">
          <a:solidFill>
            <a:schemeClr val="tx1"/>
          </a:solidFill>
          <a:latin typeface="+mn-lt"/>
          <a:ea typeface="+mn-ea"/>
          <a:cs typeface="+mn-cs"/>
        </a:defRPr>
      </a:lvl1pPr>
      <a:lvl2pPr marL="742809" indent="-285697" algn="l" defTabSz="457113" rtl="0" eaLnBrk="1" latinLnBrk="0" hangingPunct="1">
        <a:spcBef>
          <a:spcPct val="20000"/>
        </a:spcBef>
        <a:buFont typeface="Arial"/>
        <a:buChar char="–"/>
        <a:defRPr sz="2700" kern="1200">
          <a:solidFill>
            <a:schemeClr val="tx1"/>
          </a:solidFill>
          <a:latin typeface="+mn-lt"/>
          <a:ea typeface="+mn-ea"/>
          <a:cs typeface="+mn-cs"/>
        </a:defRPr>
      </a:lvl2pPr>
      <a:lvl3pPr marL="1142784" indent="-228556" algn="l" defTabSz="457113" rtl="0" eaLnBrk="1" latinLnBrk="0" hangingPunct="1">
        <a:spcBef>
          <a:spcPct val="20000"/>
        </a:spcBef>
        <a:buFont typeface="Arial"/>
        <a:buChar char="•"/>
        <a:defRPr sz="2300" kern="1200">
          <a:solidFill>
            <a:schemeClr val="tx1"/>
          </a:solidFill>
          <a:latin typeface="+mn-lt"/>
          <a:ea typeface="+mn-ea"/>
          <a:cs typeface="+mn-cs"/>
        </a:defRPr>
      </a:lvl3pPr>
      <a:lvl4pPr marL="1599897" indent="-228556" algn="l" defTabSz="457113" rtl="0" eaLnBrk="1" latinLnBrk="0" hangingPunct="1">
        <a:spcBef>
          <a:spcPct val="20000"/>
        </a:spcBef>
        <a:buFont typeface="Arial"/>
        <a:buChar char="–"/>
        <a:defRPr sz="1900" kern="1200">
          <a:solidFill>
            <a:schemeClr val="tx1"/>
          </a:solidFill>
          <a:latin typeface="+mn-lt"/>
          <a:ea typeface="+mn-ea"/>
          <a:cs typeface="+mn-cs"/>
        </a:defRPr>
      </a:lvl4pPr>
      <a:lvl5pPr marL="2057010" indent="-228556" algn="l" defTabSz="457113" rtl="0" eaLnBrk="1" latinLnBrk="0" hangingPunct="1">
        <a:spcBef>
          <a:spcPct val="20000"/>
        </a:spcBef>
        <a:buFont typeface="Arial"/>
        <a:buChar char="»"/>
        <a:defRPr sz="1900" kern="1200">
          <a:solidFill>
            <a:schemeClr val="tx1"/>
          </a:solidFill>
          <a:latin typeface="+mn-lt"/>
          <a:ea typeface="+mn-ea"/>
          <a:cs typeface="+mn-cs"/>
        </a:defRPr>
      </a:lvl5pPr>
      <a:lvl6pPr marL="2514123" indent="-228556" algn="l" defTabSz="457113" rtl="0" eaLnBrk="1" latinLnBrk="0" hangingPunct="1">
        <a:spcBef>
          <a:spcPct val="20000"/>
        </a:spcBef>
        <a:buFont typeface="Arial"/>
        <a:buChar char="•"/>
        <a:defRPr sz="1900" kern="1200">
          <a:solidFill>
            <a:schemeClr val="tx1"/>
          </a:solidFill>
          <a:latin typeface="+mn-lt"/>
          <a:ea typeface="+mn-ea"/>
          <a:cs typeface="+mn-cs"/>
        </a:defRPr>
      </a:lvl6pPr>
      <a:lvl7pPr marL="2971238" indent="-228556" algn="l" defTabSz="457113" rtl="0" eaLnBrk="1" latinLnBrk="0" hangingPunct="1">
        <a:spcBef>
          <a:spcPct val="20000"/>
        </a:spcBef>
        <a:buFont typeface="Arial"/>
        <a:buChar char="•"/>
        <a:defRPr sz="1900" kern="1200">
          <a:solidFill>
            <a:schemeClr val="tx1"/>
          </a:solidFill>
          <a:latin typeface="+mn-lt"/>
          <a:ea typeface="+mn-ea"/>
          <a:cs typeface="+mn-cs"/>
        </a:defRPr>
      </a:lvl7pPr>
      <a:lvl8pPr marL="3428351" indent="-228556" algn="l" defTabSz="457113" rtl="0" eaLnBrk="1" latinLnBrk="0" hangingPunct="1">
        <a:spcBef>
          <a:spcPct val="20000"/>
        </a:spcBef>
        <a:buFont typeface="Arial"/>
        <a:buChar char="•"/>
        <a:defRPr sz="1900" kern="1200">
          <a:solidFill>
            <a:schemeClr val="tx1"/>
          </a:solidFill>
          <a:latin typeface="+mn-lt"/>
          <a:ea typeface="+mn-ea"/>
          <a:cs typeface="+mn-cs"/>
        </a:defRPr>
      </a:lvl8pPr>
      <a:lvl9pPr marL="3885463" indent="-228556" algn="l" defTabSz="457113" rtl="0" eaLnBrk="1" latinLnBrk="0" hangingPunct="1">
        <a:spcBef>
          <a:spcPct val="20000"/>
        </a:spcBef>
        <a:buFont typeface="Arial"/>
        <a:buChar char="•"/>
        <a:defRPr sz="1900" kern="1200">
          <a:solidFill>
            <a:schemeClr val="tx1"/>
          </a:solidFill>
          <a:latin typeface="+mn-lt"/>
          <a:ea typeface="+mn-ea"/>
          <a:cs typeface="+mn-cs"/>
        </a:defRPr>
      </a:lvl9pPr>
    </p:bodyStyle>
    <p:otherStyle>
      <a:defPPr>
        <a:defRPr lang="en-US"/>
      </a:defPPr>
      <a:lvl1pPr marL="0" algn="l" defTabSz="457113" rtl="0" eaLnBrk="1" latinLnBrk="0" hangingPunct="1">
        <a:defRPr sz="1700" kern="1200">
          <a:solidFill>
            <a:schemeClr val="tx1"/>
          </a:solidFill>
          <a:latin typeface="+mn-lt"/>
          <a:ea typeface="+mn-ea"/>
          <a:cs typeface="+mn-cs"/>
        </a:defRPr>
      </a:lvl1pPr>
      <a:lvl2pPr marL="457113" algn="l" defTabSz="457113" rtl="0" eaLnBrk="1" latinLnBrk="0" hangingPunct="1">
        <a:defRPr sz="1700" kern="1200">
          <a:solidFill>
            <a:schemeClr val="tx1"/>
          </a:solidFill>
          <a:latin typeface="+mn-lt"/>
          <a:ea typeface="+mn-ea"/>
          <a:cs typeface="+mn-cs"/>
        </a:defRPr>
      </a:lvl2pPr>
      <a:lvl3pPr marL="914226" algn="l" defTabSz="457113" rtl="0" eaLnBrk="1" latinLnBrk="0" hangingPunct="1">
        <a:defRPr sz="1700" kern="1200">
          <a:solidFill>
            <a:schemeClr val="tx1"/>
          </a:solidFill>
          <a:latin typeface="+mn-lt"/>
          <a:ea typeface="+mn-ea"/>
          <a:cs typeface="+mn-cs"/>
        </a:defRPr>
      </a:lvl3pPr>
      <a:lvl4pPr marL="1371341" algn="l" defTabSz="457113" rtl="0" eaLnBrk="1" latinLnBrk="0" hangingPunct="1">
        <a:defRPr sz="1700" kern="1200">
          <a:solidFill>
            <a:schemeClr val="tx1"/>
          </a:solidFill>
          <a:latin typeface="+mn-lt"/>
          <a:ea typeface="+mn-ea"/>
          <a:cs typeface="+mn-cs"/>
        </a:defRPr>
      </a:lvl4pPr>
      <a:lvl5pPr marL="1828453" algn="l" defTabSz="457113" rtl="0" eaLnBrk="1" latinLnBrk="0" hangingPunct="1">
        <a:defRPr sz="1700" kern="1200">
          <a:solidFill>
            <a:schemeClr val="tx1"/>
          </a:solidFill>
          <a:latin typeface="+mn-lt"/>
          <a:ea typeface="+mn-ea"/>
          <a:cs typeface="+mn-cs"/>
        </a:defRPr>
      </a:lvl5pPr>
      <a:lvl6pPr marL="2285566" algn="l" defTabSz="457113" rtl="0" eaLnBrk="1" latinLnBrk="0" hangingPunct="1">
        <a:defRPr sz="1700" kern="1200">
          <a:solidFill>
            <a:schemeClr val="tx1"/>
          </a:solidFill>
          <a:latin typeface="+mn-lt"/>
          <a:ea typeface="+mn-ea"/>
          <a:cs typeface="+mn-cs"/>
        </a:defRPr>
      </a:lvl6pPr>
      <a:lvl7pPr marL="2742679" algn="l" defTabSz="457113" rtl="0" eaLnBrk="1" latinLnBrk="0" hangingPunct="1">
        <a:defRPr sz="1700" kern="1200">
          <a:solidFill>
            <a:schemeClr val="tx1"/>
          </a:solidFill>
          <a:latin typeface="+mn-lt"/>
          <a:ea typeface="+mn-ea"/>
          <a:cs typeface="+mn-cs"/>
        </a:defRPr>
      </a:lvl7pPr>
      <a:lvl8pPr marL="3199794" algn="l" defTabSz="457113" rtl="0" eaLnBrk="1" latinLnBrk="0" hangingPunct="1">
        <a:defRPr sz="1700" kern="1200">
          <a:solidFill>
            <a:schemeClr val="tx1"/>
          </a:solidFill>
          <a:latin typeface="+mn-lt"/>
          <a:ea typeface="+mn-ea"/>
          <a:cs typeface="+mn-cs"/>
        </a:defRPr>
      </a:lvl8pPr>
      <a:lvl9pPr marL="3656907" algn="l" defTabSz="457113" rtl="0" eaLnBrk="1" latinLnBrk="0" hangingPunct="1">
        <a:defRPr sz="1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5"/>
            <a:ext cx="8229600" cy="1143000"/>
          </a:xfrm>
          <a:prstGeom prst="rect">
            <a:avLst/>
          </a:prstGeom>
        </p:spPr>
        <p:txBody>
          <a:bodyPr vert="horz" lIns="91422" tIns="45711" rIns="91422" bIns="45711"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5"/>
          </a:xfrm>
          <a:prstGeom prst="rect">
            <a:avLst/>
          </a:prstGeom>
        </p:spPr>
        <p:txBody>
          <a:bodyPr vert="horz" lIns="91422" tIns="45711" rIns="91422" bIns="45711"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9"/>
            <a:ext cx="2133600" cy="365123"/>
          </a:xfrm>
          <a:prstGeom prst="rect">
            <a:avLst/>
          </a:prstGeom>
        </p:spPr>
        <p:txBody>
          <a:bodyPr vert="horz" lIns="91422" tIns="45711" rIns="91422" bIns="45711" rtlCol="0" anchor="ctr"/>
          <a:lstStyle>
            <a:lvl1pPr algn="l">
              <a:defRPr sz="1200">
                <a:solidFill>
                  <a:schemeClr val="tx1">
                    <a:tint val="75000"/>
                  </a:schemeClr>
                </a:solidFill>
              </a:defRPr>
            </a:lvl1pPr>
          </a:lstStyle>
          <a:p>
            <a:pPr defTabSz="457113"/>
            <a:fld id="{E08CEB91-64A6-F548-9A5D-7349DDA675AE}" type="datetimeFigureOut">
              <a:rPr lang="en-US" smtClean="0">
                <a:solidFill>
                  <a:prstClr val="black">
                    <a:tint val="75000"/>
                  </a:prstClr>
                </a:solidFill>
              </a:rPr>
              <a:pPr defTabSz="457113"/>
              <a:t>3/23/2020</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9"/>
            <a:ext cx="2895600" cy="365123"/>
          </a:xfrm>
          <a:prstGeom prst="rect">
            <a:avLst/>
          </a:prstGeom>
        </p:spPr>
        <p:txBody>
          <a:bodyPr vert="horz" lIns="91422" tIns="45711" rIns="91422" bIns="45711" rtlCol="0" anchor="ctr"/>
          <a:lstStyle>
            <a:lvl1pPr algn="ctr">
              <a:defRPr sz="1200">
                <a:solidFill>
                  <a:schemeClr val="tx1">
                    <a:tint val="75000"/>
                  </a:schemeClr>
                </a:solidFill>
              </a:defRPr>
            </a:lvl1pPr>
          </a:lstStyle>
          <a:p>
            <a:pPr defTabSz="457113"/>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9"/>
            <a:ext cx="2133600" cy="365123"/>
          </a:xfrm>
          <a:prstGeom prst="rect">
            <a:avLst/>
          </a:prstGeom>
        </p:spPr>
        <p:txBody>
          <a:bodyPr vert="horz" lIns="91422" tIns="45711" rIns="91422" bIns="45711" rtlCol="0" anchor="ctr"/>
          <a:lstStyle>
            <a:lvl1pPr algn="r">
              <a:defRPr sz="1200">
                <a:solidFill>
                  <a:schemeClr val="tx1">
                    <a:tint val="75000"/>
                  </a:schemeClr>
                </a:solidFill>
              </a:defRPr>
            </a:lvl1pPr>
          </a:lstStyle>
          <a:p>
            <a:pPr defTabSz="457113"/>
            <a:fld id="{E35FDB51-D8C9-FD4F-B186-96B73FD7CA0E}" type="slidenum">
              <a:rPr lang="en-US" smtClean="0">
                <a:solidFill>
                  <a:prstClr val="black">
                    <a:tint val="75000"/>
                  </a:prstClr>
                </a:solidFill>
              </a:rPr>
              <a:pPr defTabSz="457113"/>
              <a:t>‹#›</a:t>
            </a:fld>
            <a:endParaRPr lang="en-US" dirty="0">
              <a:solidFill>
                <a:prstClr val="black">
                  <a:tint val="75000"/>
                </a:prstClr>
              </a:solidFill>
            </a:endParaRPr>
          </a:p>
        </p:txBody>
      </p:sp>
    </p:spTree>
    <p:extLst>
      <p:ext uri="{BB962C8B-B14F-4D97-AF65-F5344CB8AC3E}">
        <p14:creationId xmlns:p14="http://schemas.microsoft.com/office/powerpoint/2010/main" val="3172187301"/>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ctr" defTabSz="457113" rtl="0" eaLnBrk="1" latinLnBrk="0" hangingPunct="1">
        <a:spcBef>
          <a:spcPct val="0"/>
        </a:spcBef>
        <a:buNone/>
        <a:defRPr sz="4500" kern="1200">
          <a:solidFill>
            <a:schemeClr val="tx1"/>
          </a:solidFill>
          <a:latin typeface="+mj-lt"/>
          <a:ea typeface="+mj-ea"/>
          <a:cs typeface="+mj-cs"/>
        </a:defRPr>
      </a:lvl1pPr>
    </p:titleStyle>
    <p:bodyStyle>
      <a:lvl1pPr marL="342835" indent="-342835" algn="l" defTabSz="457113" rtl="0" eaLnBrk="1" latinLnBrk="0" hangingPunct="1">
        <a:spcBef>
          <a:spcPct val="20000"/>
        </a:spcBef>
        <a:buFont typeface="Arial"/>
        <a:buChar char="•"/>
        <a:defRPr sz="3100" kern="1200">
          <a:solidFill>
            <a:schemeClr val="tx1"/>
          </a:solidFill>
          <a:latin typeface="+mn-lt"/>
          <a:ea typeface="+mn-ea"/>
          <a:cs typeface="+mn-cs"/>
        </a:defRPr>
      </a:lvl1pPr>
      <a:lvl2pPr marL="742809" indent="-285697" algn="l" defTabSz="457113" rtl="0" eaLnBrk="1" latinLnBrk="0" hangingPunct="1">
        <a:spcBef>
          <a:spcPct val="20000"/>
        </a:spcBef>
        <a:buFont typeface="Arial"/>
        <a:buChar char="–"/>
        <a:defRPr sz="2700" kern="1200">
          <a:solidFill>
            <a:schemeClr val="tx1"/>
          </a:solidFill>
          <a:latin typeface="+mn-lt"/>
          <a:ea typeface="+mn-ea"/>
          <a:cs typeface="+mn-cs"/>
        </a:defRPr>
      </a:lvl2pPr>
      <a:lvl3pPr marL="1142784" indent="-228556" algn="l" defTabSz="457113" rtl="0" eaLnBrk="1" latinLnBrk="0" hangingPunct="1">
        <a:spcBef>
          <a:spcPct val="20000"/>
        </a:spcBef>
        <a:buFont typeface="Arial"/>
        <a:buChar char="•"/>
        <a:defRPr sz="2300" kern="1200">
          <a:solidFill>
            <a:schemeClr val="tx1"/>
          </a:solidFill>
          <a:latin typeface="+mn-lt"/>
          <a:ea typeface="+mn-ea"/>
          <a:cs typeface="+mn-cs"/>
        </a:defRPr>
      </a:lvl3pPr>
      <a:lvl4pPr marL="1599897" indent="-228556" algn="l" defTabSz="457113" rtl="0" eaLnBrk="1" latinLnBrk="0" hangingPunct="1">
        <a:spcBef>
          <a:spcPct val="20000"/>
        </a:spcBef>
        <a:buFont typeface="Arial"/>
        <a:buChar char="–"/>
        <a:defRPr sz="1900" kern="1200">
          <a:solidFill>
            <a:schemeClr val="tx1"/>
          </a:solidFill>
          <a:latin typeface="+mn-lt"/>
          <a:ea typeface="+mn-ea"/>
          <a:cs typeface="+mn-cs"/>
        </a:defRPr>
      </a:lvl4pPr>
      <a:lvl5pPr marL="2057010" indent="-228556" algn="l" defTabSz="457113" rtl="0" eaLnBrk="1" latinLnBrk="0" hangingPunct="1">
        <a:spcBef>
          <a:spcPct val="20000"/>
        </a:spcBef>
        <a:buFont typeface="Arial"/>
        <a:buChar char="»"/>
        <a:defRPr sz="1900" kern="1200">
          <a:solidFill>
            <a:schemeClr val="tx1"/>
          </a:solidFill>
          <a:latin typeface="+mn-lt"/>
          <a:ea typeface="+mn-ea"/>
          <a:cs typeface="+mn-cs"/>
        </a:defRPr>
      </a:lvl5pPr>
      <a:lvl6pPr marL="2514123" indent="-228556" algn="l" defTabSz="457113" rtl="0" eaLnBrk="1" latinLnBrk="0" hangingPunct="1">
        <a:spcBef>
          <a:spcPct val="20000"/>
        </a:spcBef>
        <a:buFont typeface="Arial"/>
        <a:buChar char="•"/>
        <a:defRPr sz="1900" kern="1200">
          <a:solidFill>
            <a:schemeClr val="tx1"/>
          </a:solidFill>
          <a:latin typeface="+mn-lt"/>
          <a:ea typeface="+mn-ea"/>
          <a:cs typeface="+mn-cs"/>
        </a:defRPr>
      </a:lvl6pPr>
      <a:lvl7pPr marL="2971238" indent="-228556" algn="l" defTabSz="457113" rtl="0" eaLnBrk="1" latinLnBrk="0" hangingPunct="1">
        <a:spcBef>
          <a:spcPct val="20000"/>
        </a:spcBef>
        <a:buFont typeface="Arial"/>
        <a:buChar char="•"/>
        <a:defRPr sz="1900" kern="1200">
          <a:solidFill>
            <a:schemeClr val="tx1"/>
          </a:solidFill>
          <a:latin typeface="+mn-lt"/>
          <a:ea typeface="+mn-ea"/>
          <a:cs typeface="+mn-cs"/>
        </a:defRPr>
      </a:lvl7pPr>
      <a:lvl8pPr marL="3428351" indent="-228556" algn="l" defTabSz="457113" rtl="0" eaLnBrk="1" latinLnBrk="0" hangingPunct="1">
        <a:spcBef>
          <a:spcPct val="20000"/>
        </a:spcBef>
        <a:buFont typeface="Arial"/>
        <a:buChar char="•"/>
        <a:defRPr sz="1900" kern="1200">
          <a:solidFill>
            <a:schemeClr val="tx1"/>
          </a:solidFill>
          <a:latin typeface="+mn-lt"/>
          <a:ea typeface="+mn-ea"/>
          <a:cs typeface="+mn-cs"/>
        </a:defRPr>
      </a:lvl8pPr>
      <a:lvl9pPr marL="3885463" indent="-228556" algn="l" defTabSz="457113" rtl="0" eaLnBrk="1" latinLnBrk="0" hangingPunct="1">
        <a:spcBef>
          <a:spcPct val="20000"/>
        </a:spcBef>
        <a:buFont typeface="Arial"/>
        <a:buChar char="•"/>
        <a:defRPr sz="1900" kern="1200">
          <a:solidFill>
            <a:schemeClr val="tx1"/>
          </a:solidFill>
          <a:latin typeface="+mn-lt"/>
          <a:ea typeface="+mn-ea"/>
          <a:cs typeface="+mn-cs"/>
        </a:defRPr>
      </a:lvl9pPr>
    </p:bodyStyle>
    <p:otherStyle>
      <a:defPPr>
        <a:defRPr lang="en-US"/>
      </a:defPPr>
      <a:lvl1pPr marL="0" algn="l" defTabSz="457113" rtl="0" eaLnBrk="1" latinLnBrk="0" hangingPunct="1">
        <a:defRPr sz="1700" kern="1200">
          <a:solidFill>
            <a:schemeClr val="tx1"/>
          </a:solidFill>
          <a:latin typeface="+mn-lt"/>
          <a:ea typeface="+mn-ea"/>
          <a:cs typeface="+mn-cs"/>
        </a:defRPr>
      </a:lvl1pPr>
      <a:lvl2pPr marL="457113" algn="l" defTabSz="457113" rtl="0" eaLnBrk="1" latinLnBrk="0" hangingPunct="1">
        <a:defRPr sz="1700" kern="1200">
          <a:solidFill>
            <a:schemeClr val="tx1"/>
          </a:solidFill>
          <a:latin typeface="+mn-lt"/>
          <a:ea typeface="+mn-ea"/>
          <a:cs typeface="+mn-cs"/>
        </a:defRPr>
      </a:lvl2pPr>
      <a:lvl3pPr marL="914226" algn="l" defTabSz="457113" rtl="0" eaLnBrk="1" latinLnBrk="0" hangingPunct="1">
        <a:defRPr sz="1700" kern="1200">
          <a:solidFill>
            <a:schemeClr val="tx1"/>
          </a:solidFill>
          <a:latin typeface="+mn-lt"/>
          <a:ea typeface="+mn-ea"/>
          <a:cs typeface="+mn-cs"/>
        </a:defRPr>
      </a:lvl3pPr>
      <a:lvl4pPr marL="1371341" algn="l" defTabSz="457113" rtl="0" eaLnBrk="1" latinLnBrk="0" hangingPunct="1">
        <a:defRPr sz="1700" kern="1200">
          <a:solidFill>
            <a:schemeClr val="tx1"/>
          </a:solidFill>
          <a:latin typeface="+mn-lt"/>
          <a:ea typeface="+mn-ea"/>
          <a:cs typeface="+mn-cs"/>
        </a:defRPr>
      </a:lvl4pPr>
      <a:lvl5pPr marL="1828453" algn="l" defTabSz="457113" rtl="0" eaLnBrk="1" latinLnBrk="0" hangingPunct="1">
        <a:defRPr sz="1700" kern="1200">
          <a:solidFill>
            <a:schemeClr val="tx1"/>
          </a:solidFill>
          <a:latin typeface="+mn-lt"/>
          <a:ea typeface="+mn-ea"/>
          <a:cs typeface="+mn-cs"/>
        </a:defRPr>
      </a:lvl5pPr>
      <a:lvl6pPr marL="2285566" algn="l" defTabSz="457113" rtl="0" eaLnBrk="1" latinLnBrk="0" hangingPunct="1">
        <a:defRPr sz="1700" kern="1200">
          <a:solidFill>
            <a:schemeClr val="tx1"/>
          </a:solidFill>
          <a:latin typeface="+mn-lt"/>
          <a:ea typeface="+mn-ea"/>
          <a:cs typeface="+mn-cs"/>
        </a:defRPr>
      </a:lvl6pPr>
      <a:lvl7pPr marL="2742679" algn="l" defTabSz="457113" rtl="0" eaLnBrk="1" latinLnBrk="0" hangingPunct="1">
        <a:defRPr sz="1700" kern="1200">
          <a:solidFill>
            <a:schemeClr val="tx1"/>
          </a:solidFill>
          <a:latin typeface="+mn-lt"/>
          <a:ea typeface="+mn-ea"/>
          <a:cs typeface="+mn-cs"/>
        </a:defRPr>
      </a:lvl7pPr>
      <a:lvl8pPr marL="3199794" algn="l" defTabSz="457113" rtl="0" eaLnBrk="1" latinLnBrk="0" hangingPunct="1">
        <a:defRPr sz="1700" kern="1200">
          <a:solidFill>
            <a:schemeClr val="tx1"/>
          </a:solidFill>
          <a:latin typeface="+mn-lt"/>
          <a:ea typeface="+mn-ea"/>
          <a:cs typeface="+mn-cs"/>
        </a:defRPr>
      </a:lvl8pPr>
      <a:lvl9pPr marL="3656907" algn="l" defTabSz="457113"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13.xml" /></Relationships>
</file>

<file path=ppt/slides/_rels/slide11.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13.xml" /></Relationships>
</file>

<file path=ppt/slides/_rels/slide12.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13.xml" /></Relationships>
</file>

<file path=ppt/slides/_rels/slide13.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13.xml" /></Relationships>
</file>

<file path=ppt/slides/_rels/slide14.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13.xml" /></Relationships>
</file>

<file path=ppt/slides/_rels/slide15.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13.xml" /></Relationships>
</file>

<file path=ppt/slides/_rels/slide2.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13.xml" /></Relationships>
</file>

<file path=ppt/slides/_rels/slide3.xml.rels><?xml version="1.0" encoding="UTF-8" standalone="yes"?>
<Relationships xmlns="http://schemas.openxmlformats.org/package/2006/relationships"><Relationship Id="rId3" Type="http://schemas.openxmlformats.org/officeDocument/2006/relationships/image" Target="../media/image5.emf" /><Relationship Id="rId2" Type="http://schemas.openxmlformats.org/officeDocument/2006/relationships/image" Target="../media/image4.jpeg" /><Relationship Id="rId1" Type="http://schemas.openxmlformats.org/officeDocument/2006/relationships/slideLayout" Target="../slideLayouts/slideLayout13.xml" /></Relationships>
</file>

<file path=ppt/slides/_rels/slide4.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13.xml" /></Relationships>
</file>

<file path=ppt/slides/_rels/slide5.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13.xml" /></Relationships>
</file>

<file path=ppt/slides/_rels/slide6.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image" Target="../media/image4.jpeg" /><Relationship Id="rId1" Type="http://schemas.openxmlformats.org/officeDocument/2006/relationships/slideLayout" Target="../slideLayouts/slideLayout13.xml" /></Relationships>
</file>

<file path=ppt/slides/_rels/slide7.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13.xml" /></Relationships>
</file>

<file path=ppt/slides/_rels/slide8.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13.xml" /></Relationships>
</file>

<file path=ppt/slides/_rels/slide9.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13.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PT Presentation_8.9.201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183" y="-171394"/>
            <a:ext cx="9207890" cy="6912158"/>
          </a:xfrm>
          <a:prstGeom prst="rect">
            <a:avLst/>
          </a:prstGeom>
        </p:spPr>
      </p:pic>
      <p:sp>
        <p:nvSpPr>
          <p:cNvPr id="11" name="Title 1"/>
          <p:cNvSpPr>
            <a:spLocks noGrp="1"/>
          </p:cNvSpPr>
          <p:nvPr>
            <p:ph type="ctrTitle"/>
          </p:nvPr>
        </p:nvSpPr>
        <p:spPr>
          <a:xfrm>
            <a:off x="0" y="5013184"/>
            <a:ext cx="9004428" cy="549713"/>
          </a:xfrm>
        </p:spPr>
        <p:txBody>
          <a:bodyPr>
            <a:noAutofit/>
          </a:bodyPr>
          <a:lstStyle/>
          <a:p>
            <a:r>
              <a:rPr lang="en-US" sz="2700" b="1" dirty="0">
                <a:latin typeface="+mn-lt"/>
                <a:cs typeface="Arial"/>
              </a:rPr>
              <a:t>COVID-19 PLAN</a:t>
            </a:r>
          </a:p>
        </p:txBody>
      </p:sp>
      <p:sp>
        <p:nvSpPr>
          <p:cNvPr id="12" name="Title 1"/>
          <p:cNvSpPr txBox="1">
            <a:spLocks/>
          </p:cNvSpPr>
          <p:nvPr/>
        </p:nvSpPr>
        <p:spPr>
          <a:xfrm>
            <a:off x="683569" y="5805266"/>
            <a:ext cx="7473688" cy="468758"/>
          </a:xfrm>
          <a:prstGeom prst="rect">
            <a:avLst/>
          </a:prstGeom>
        </p:spPr>
        <p:txBody>
          <a:bodyPr vert="horz" lIns="91422" tIns="45711" rIns="91422" bIns="45711"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700" b="1" dirty="0">
                <a:latin typeface="+mn-lt"/>
                <a:cs typeface="Arial" pitchFamily="34" charset="0"/>
              </a:rPr>
              <a:t>March 2020</a:t>
            </a:r>
            <a:endParaRPr lang="en-US" sz="3700" dirty="0">
              <a:latin typeface="+mn-lt"/>
              <a:cs typeface="Arial" pitchFamily="34" charset="0"/>
            </a:endParaRPr>
          </a:p>
        </p:txBody>
      </p:sp>
    </p:spTree>
    <p:extLst>
      <p:ext uri="{BB962C8B-B14F-4D97-AF65-F5344CB8AC3E}">
        <p14:creationId xmlns:p14="http://schemas.microsoft.com/office/powerpoint/2010/main" val="32730189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PPT Presentation content_20.6.2016.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43409"/>
            <a:ext cx="9144000" cy="7101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bwMode="auto">
          <a:xfrm>
            <a:off x="971599" y="-99390"/>
            <a:ext cx="8118649" cy="64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2" tIns="45711" rIns="91422" bIns="45711"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a:lnSpc>
                <a:spcPct val="107000"/>
              </a:lnSpc>
              <a:spcBef>
                <a:spcPts val="0"/>
              </a:spcBef>
              <a:spcAft>
                <a:spcPts val="0"/>
              </a:spcAft>
            </a:pPr>
            <a:r>
              <a:rPr lang="en-ZA" sz="2000" b="1" i="1" dirty="0">
                <a:latin typeface="Arial" panose="020B0604020202020204" pitchFamily="34" charset="0"/>
                <a:ea typeface="Calibri" panose="020F0502020204030204" pitchFamily="34" charset="0"/>
                <a:cs typeface="Times New Roman" panose="02020603050405020304" pitchFamily="18" charset="0"/>
              </a:rPr>
              <a:t>In summary, the next steps to control the spread of SARS-CoV-2 Coronavirus are:</a:t>
            </a:r>
            <a:endParaRPr lang="en-ZA"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Content Placeholder 3"/>
          <p:cNvSpPr>
            <a:spLocks noGrp="1"/>
          </p:cNvSpPr>
          <p:nvPr>
            <p:ph idx="1"/>
          </p:nvPr>
        </p:nvSpPr>
        <p:spPr>
          <a:xfrm>
            <a:off x="457200" y="764711"/>
            <a:ext cx="8229600" cy="6093293"/>
          </a:xfrm>
        </p:spPr>
        <p:txBody>
          <a:bodyPr>
            <a:normAutofit/>
          </a:bodyPr>
          <a:lstStyle/>
          <a:p>
            <a:pPr marL="342900" marR="0" lvl="0" indent="-342900">
              <a:lnSpc>
                <a:spcPct val="107000"/>
              </a:lnSpc>
              <a:spcBef>
                <a:spcPts val="0"/>
              </a:spcBef>
              <a:spcAft>
                <a:spcPts val="0"/>
              </a:spcAft>
              <a:buFont typeface="+mj-lt"/>
              <a:buAutoNum type="arabicPeriod"/>
            </a:pPr>
            <a:r>
              <a:rPr lang="en-ZA" sz="2200" dirty="0">
                <a:latin typeface="Arial" panose="020B0604020202020204" pitchFamily="34" charset="0"/>
                <a:ea typeface="Calibri" panose="020F0502020204030204" pitchFamily="34" charset="0"/>
                <a:cs typeface="Times New Roman" panose="02020603050405020304" pitchFamily="18" charset="0"/>
              </a:rPr>
              <a:t>To implement a 21 day “stay-at-home” whole-country lockdown, where only absolutely essential personnel (such as doctors, nurses, police, etc) and those requiring medical care will be allowed to leave home for restricted periods. Individuals will not be allowed to leave their homes except under strictly controlled circumstances. </a:t>
            </a:r>
          </a:p>
          <a:p>
            <a:pPr marL="342900" marR="0" lvl="0" indent="-342900">
              <a:lnSpc>
                <a:spcPct val="107000"/>
              </a:lnSpc>
              <a:spcBef>
                <a:spcPts val="0"/>
              </a:spcBef>
              <a:spcAft>
                <a:spcPts val="0"/>
              </a:spcAft>
              <a:buFont typeface="+mj-lt"/>
              <a:buAutoNum type="arabicPeriod"/>
            </a:pPr>
            <a:endParaRPr lang="en-ZA" sz="2200"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Bef>
                <a:spcPts val="0"/>
              </a:spcBef>
            </a:pPr>
            <a:r>
              <a:rPr lang="en-ZA" sz="2200" dirty="0">
                <a:latin typeface="Arial" panose="020B0604020202020204" pitchFamily="34" charset="0"/>
                <a:ea typeface="Calibri" panose="020F0502020204030204" pitchFamily="34" charset="0"/>
                <a:cs typeface="Times New Roman" panose="02020603050405020304" pitchFamily="18" charset="0"/>
              </a:rPr>
              <a:t>For the homeless, either their existing locations or, where available, alternative temporary accommodation sites, will be used for their 21-day “stay-at-home” period. </a:t>
            </a:r>
          </a:p>
          <a:p>
            <a:pPr>
              <a:lnSpc>
                <a:spcPct val="107000"/>
              </a:lnSpc>
              <a:spcBef>
                <a:spcPts val="0"/>
              </a:spcBef>
            </a:pPr>
            <a:endParaRPr lang="en-ZA" sz="2200"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Bef>
                <a:spcPts val="0"/>
              </a:spcBef>
            </a:pPr>
            <a:r>
              <a:rPr lang="en-ZA" sz="2200" dirty="0">
                <a:latin typeface="Arial" panose="020B0604020202020204" pitchFamily="34" charset="0"/>
                <a:ea typeface="Calibri" panose="020F0502020204030204" pitchFamily="34" charset="0"/>
                <a:cs typeface="Times New Roman" panose="02020603050405020304" pitchFamily="18" charset="0"/>
              </a:rPr>
              <a:t>During this period, clinics, pharmacies, food-stores and hospitals will remain open.</a:t>
            </a:r>
            <a:endParaRPr lang="en-ZA" sz="2200" dirty="0">
              <a:latin typeface="Calibri" panose="020F0502020204030204" pitchFamily="34" charset="0"/>
              <a:ea typeface="Calibri" panose="020F0502020204030204" pitchFamily="34" charset="0"/>
              <a:cs typeface="Times New Roman" panose="02020603050405020304" pitchFamily="18" charset="0"/>
            </a:endParaRPr>
          </a:p>
          <a:p>
            <a:pPr marL="457113" lvl="1" indent="0">
              <a:buClr>
                <a:schemeClr val="accent2"/>
              </a:buClr>
              <a:buNone/>
            </a:pPr>
            <a:endParaRPr lang="en-ZA" sz="2000" dirty="0">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E35FDB51-D8C9-FD4F-B186-96B73FD7CA0E}" type="slidenum">
              <a:rPr lang="en-US" smtClean="0">
                <a:solidFill>
                  <a:prstClr val="black">
                    <a:tint val="75000"/>
                  </a:prstClr>
                </a:solidFill>
              </a:rPr>
              <a:pPr/>
              <a:t>10</a:t>
            </a:fld>
            <a:endParaRPr lang="en-US" dirty="0">
              <a:solidFill>
                <a:prstClr val="black">
                  <a:tint val="75000"/>
                </a:prstClr>
              </a:solidFill>
            </a:endParaRPr>
          </a:p>
        </p:txBody>
      </p:sp>
    </p:spTree>
    <p:extLst>
      <p:ext uri="{BB962C8B-B14F-4D97-AF65-F5344CB8AC3E}">
        <p14:creationId xmlns:p14="http://schemas.microsoft.com/office/powerpoint/2010/main" val="2659683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PPT Presentation content_20.6.2016.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43409"/>
            <a:ext cx="9144000" cy="7101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bwMode="auto">
          <a:xfrm>
            <a:off x="1115616" y="-171398"/>
            <a:ext cx="7903178" cy="79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2" tIns="45711" rIns="91422" bIns="45711"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lvl="0" algn="l" defTabSz="914226" eaLnBrk="1" fontAlgn="auto" hangingPunct="1">
              <a:lnSpc>
                <a:spcPct val="107000"/>
              </a:lnSpc>
              <a:spcBef>
                <a:spcPts val="0"/>
              </a:spcBef>
              <a:spcAft>
                <a:spcPts val="0"/>
              </a:spcAft>
            </a:pPr>
            <a:r>
              <a:rPr lang="en-ZA" sz="2000" b="1" i="1" dirty="0">
                <a:solidFill>
                  <a:prstClr val="black"/>
                </a:solidFill>
                <a:latin typeface="Arial" panose="020B0604020202020204" pitchFamily="34" charset="0"/>
                <a:ea typeface="Calibri" panose="020F0502020204030204" pitchFamily="34" charset="0"/>
                <a:cs typeface="Times New Roman" panose="02020603050405020304" pitchFamily="18" charset="0"/>
              </a:rPr>
              <a:t>In summary, the next steps to control the spread of SARS-CoV-2 Coronavirus are:</a:t>
            </a:r>
            <a:endParaRPr lang="en-ZA" sz="2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Content Placeholder 3"/>
          <p:cNvSpPr>
            <a:spLocks noGrp="1"/>
          </p:cNvSpPr>
          <p:nvPr>
            <p:ph idx="1"/>
          </p:nvPr>
        </p:nvSpPr>
        <p:spPr>
          <a:xfrm>
            <a:off x="457200" y="764711"/>
            <a:ext cx="8229600" cy="6093293"/>
          </a:xfrm>
        </p:spPr>
        <p:txBody>
          <a:bodyPr>
            <a:normAutofit/>
          </a:bodyPr>
          <a:lstStyle/>
          <a:p>
            <a:pPr marL="0" indent="0" defTabSz="914226">
              <a:buNone/>
            </a:pPr>
            <a:endParaRPr lang="en-ZA" sz="1800" dirty="0">
              <a:latin typeface="Arial" panose="020B0604020202020204" pitchFamily="34" charset="0"/>
              <a:ea typeface="Calibri" panose="020F0502020204030204" pitchFamily="34" charset="0"/>
            </a:endParaRPr>
          </a:p>
          <a:p>
            <a:pPr marL="0" indent="0" defTabSz="914226">
              <a:buNone/>
            </a:pPr>
            <a:r>
              <a:rPr lang="en-ZA" sz="1800" dirty="0">
                <a:latin typeface="Arial" panose="020B0604020202020204" pitchFamily="34" charset="0"/>
                <a:ea typeface="Calibri" panose="020F0502020204030204" pitchFamily="34" charset="0"/>
              </a:rPr>
              <a:t>2. To reduce transport and movement opportunities by the controlled closure of some modes of public transport and capillary road networks with only main roads remaining open and unobstructed. </a:t>
            </a:r>
          </a:p>
          <a:p>
            <a:pPr marL="0" indent="0" defTabSz="914226">
              <a:buNone/>
            </a:pPr>
            <a:endParaRPr lang="en-ZA" sz="1800" dirty="0">
              <a:latin typeface="Arial" panose="020B0604020202020204" pitchFamily="34" charset="0"/>
              <a:ea typeface="Calibri" panose="020F0502020204030204" pitchFamily="34" charset="0"/>
            </a:endParaRPr>
          </a:p>
          <a:p>
            <a:pPr defTabSz="914226"/>
            <a:r>
              <a:rPr lang="en-ZA" sz="1800" dirty="0">
                <a:latin typeface="Arial" panose="020B0604020202020204" pitchFamily="34" charset="0"/>
                <a:ea typeface="Calibri" panose="020F0502020204030204" pitchFamily="34" charset="0"/>
              </a:rPr>
              <a:t>Due to disruptions in supply and distribution of goods, medical and other supplies will be secured and stored in bulk, including supplies such as personal protective equipment for healthcare workers. </a:t>
            </a:r>
          </a:p>
          <a:p>
            <a:pPr defTabSz="914226"/>
            <a:endParaRPr lang="en-ZA" sz="1800" dirty="0">
              <a:latin typeface="Arial" panose="020B0604020202020204" pitchFamily="34" charset="0"/>
              <a:ea typeface="Calibri" panose="020F0502020204030204" pitchFamily="34" charset="0"/>
            </a:endParaRPr>
          </a:p>
          <a:p>
            <a:pPr marL="0" indent="0" defTabSz="914226">
              <a:buNone/>
            </a:pPr>
            <a:r>
              <a:rPr lang="en-ZA" sz="1800" dirty="0">
                <a:latin typeface="Arial" panose="020B0604020202020204" pitchFamily="34" charset="0"/>
                <a:ea typeface="Calibri" panose="020F0502020204030204" pitchFamily="34" charset="0"/>
              </a:rPr>
              <a:t>3. To implement spatially-based teams, including local volunteers, to implement house-to-house screening and testing which is managed at the level of enumerator areas (</a:t>
            </a:r>
            <a:r>
              <a:rPr lang="en-ZA" sz="1800" u="sng" dirty="0">
                <a:latin typeface="Arial" panose="020B0604020202020204" pitchFamily="34" charset="0"/>
                <a:ea typeface="Calibri" panose="020F0502020204030204" pitchFamily="34" charset="0"/>
              </a:rPr>
              <a:t>+</a:t>
            </a:r>
            <a:r>
              <a:rPr lang="en-ZA" sz="1800" dirty="0">
                <a:latin typeface="Arial" panose="020B0604020202020204" pitchFamily="34" charset="0"/>
                <a:ea typeface="Calibri" panose="020F0502020204030204" pitchFamily="34" charset="0"/>
              </a:rPr>
              <a:t> 300 households). </a:t>
            </a:r>
          </a:p>
          <a:p>
            <a:pPr marL="0" indent="0" defTabSz="914226">
              <a:buNone/>
            </a:pPr>
            <a:endParaRPr lang="en-ZA" sz="1800" dirty="0">
              <a:latin typeface="Arial" panose="020B0604020202020204" pitchFamily="34" charset="0"/>
              <a:ea typeface="Calibri" panose="020F0502020204030204" pitchFamily="34" charset="0"/>
            </a:endParaRPr>
          </a:p>
          <a:p>
            <a:pPr defTabSz="914226"/>
            <a:r>
              <a:rPr lang="en-ZA" sz="1800" dirty="0">
                <a:latin typeface="Arial" panose="020B0604020202020204" pitchFamily="34" charset="0"/>
                <a:ea typeface="Calibri" panose="020F0502020204030204" pitchFamily="34" charset="0"/>
              </a:rPr>
              <a:t>To identify as many cases as possible, SARS-CoV-2 testing will be made widely available and the criteria for a test will be relaxed, with commensurate increasing laboratory capacity.</a:t>
            </a:r>
          </a:p>
          <a:p>
            <a:pPr marL="0" indent="0" defTabSz="914226">
              <a:buNone/>
            </a:pPr>
            <a:endParaRPr lang="en-ZA" sz="1800" dirty="0">
              <a:latin typeface="Arial" panose="020B0604020202020204" pitchFamily="34" charset="0"/>
              <a:ea typeface="Calibri" panose="020F0502020204030204" pitchFamily="34" charset="0"/>
            </a:endParaRPr>
          </a:p>
          <a:p>
            <a:pPr marL="0" indent="0" defTabSz="914226">
              <a:buNone/>
            </a:pPr>
            <a:endParaRPr lang="en-ZA" sz="1800" dirty="0">
              <a:latin typeface="Arial" panose="020B0604020202020204" pitchFamily="34" charset="0"/>
              <a:ea typeface="Calibri" panose="020F0502020204030204" pitchFamily="34" charset="0"/>
            </a:endParaRPr>
          </a:p>
          <a:p>
            <a:pPr marL="0" indent="0" defTabSz="914226">
              <a:buNone/>
            </a:pPr>
            <a:endParaRPr lang="en-US" sz="1700" b="1" dirty="0">
              <a:solidFill>
                <a:prstClr val="black"/>
              </a:solidFill>
            </a:endParaRPr>
          </a:p>
          <a:p>
            <a:pPr marL="914226" lvl="2" indent="0">
              <a:buNone/>
            </a:pPr>
            <a:endParaRPr lang="en-ZA" sz="6400" dirty="0">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E35FDB51-D8C9-FD4F-B186-96B73FD7CA0E}" type="slidenum">
              <a:rPr lang="en-US" smtClean="0">
                <a:solidFill>
                  <a:prstClr val="black">
                    <a:tint val="75000"/>
                  </a:prstClr>
                </a:solidFill>
              </a:rPr>
              <a:pPr/>
              <a:t>11</a:t>
            </a:fld>
            <a:endParaRPr lang="en-US" dirty="0">
              <a:solidFill>
                <a:prstClr val="black">
                  <a:tint val="75000"/>
                </a:prstClr>
              </a:solidFill>
            </a:endParaRPr>
          </a:p>
        </p:txBody>
      </p:sp>
    </p:spTree>
    <p:extLst>
      <p:ext uri="{BB962C8B-B14F-4D97-AF65-F5344CB8AC3E}">
        <p14:creationId xmlns:p14="http://schemas.microsoft.com/office/powerpoint/2010/main" val="2496768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PPT Presentation content_20.6.2016.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43409"/>
            <a:ext cx="9144000" cy="7101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bwMode="auto">
          <a:xfrm>
            <a:off x="1043608" y="-223524"/>
            <a:ext cx="8046640" cy="955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2" tIns="45711" rIns="91422" bIns="45711"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lvl="0" algn="l" defTabSz="914226" eaLnBrk="1" fontAlgn="auto" hangingPunct="1">
              <a:lnSpc>
                <a:spcPct val="107000"/>
              </a:lnSpc>
              <a:spcBef>
                <a:spcPts val="0"/>
              </a:spcBef>
              <a:spcAft>
                <a:spcPts val="0"/>
              </a:spcAft>
            </a:pPr>
            <a:r>
              <a:rPr lang="en-ZA" sz="2000" b="1" i="1">
                <a:solidFill>
                  <a:prstClr val="black"/>
                </a:solidFill>
                <a:latin typeface="Arial" panose="020B0604020202020204" pitchFamily="34" charset="0"/>
                <a:ea typeface="Calibri" panose="020F0502020204030204" pitchFamily="34" charset="0"/>
                <a:cs typeface="Times New Roman" panose="02020603050405020304" pitchFamily="18" charset="0"/>
              </a:rPr>
              <a:t>In summary, the next steps to control the spread of SARS-CoV-2 Coronavirus are:</a:t>
            </a:r>
            <a:endParaRPr lang="en-ZA" sz="2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Content Placeholder 3"/>
          <p:cNvSpPr>
            <a:spLocks noGrp="1"/>
          </p:cNvSpPr>
          <p:nvPr>
            <p:ph idx="1"/>
          </p:nvPr>
        </p:nvSpPr>
        <p:spPr>
          <a:xfrm>
            <a:off x="251520" y="764711"/>
            <a:ext cx="8229600" cy="5361458"/>
          </a:xfrm>
        </p:spPr>
        <p:txBody>
          <a:bodyPr>
            <a:normAutofit/>
          </a:bodyPr>
          <a:lstStyle/>
          <a:p>
            <a:pPr marL="0" indent="0" defTabSz="914226">
              <a:buNone/>
            </a:pPr>
            <a:r>
              <a:rPr lang="en-US" sz="1900" dirty="0">
                <a:solidFill>
                  <a:prstClr val="black"/>
                </a:solidFill>
                <a:latin typeface="Arial" panose="020B0604020202020204" pitchFamily="34" charset="0"/>
                <a:cs typeface="Arial" pitchFamily="34" charset="0"/>
              </a:rPr>
              <a:t>4. </a:t>
            </a:r>
            <a:r>
              <a:rPr lang="en-ZA" sz="2000" dirty="0">
                <a:latin typeface="Arial" panose="020B0604020202020204" pitchFamily="34" charset="0"/>
                <a:ea typeface="Calibri" panose="020F0502020204030204" pitchFamily="34" charset="0"/>
              </a:rPr>
              <a:t>Health care will be provided through triage to obtain “centralised treatment” for severe cases and “decentralised primary care” for mild cases. </a:t>
            </a:r>
          </a:p>
          <a:p>
            <a:pPr marL="0" indent="0" defTabSz="914226">
              <a:buNone/>
            </a:pPr>
            <a:endParaRPr lang="en-US" sz="1900" b="1" dirty="0">
              <a:solidFill>
                <a:prstClr val="black"/>
              </a:solidFill>
              <a:latin typeface="Arial" panose="020B0604020202020204" pitchFamily="34" charset="0"/>
              <a:cs typeface="Arial" pitchFamily="34" charset="0"/>
            </a:endParaRPr>
          </a:p>
          <a:p>
            <a:pPr defTabSz="914226"/>
            <a:r>
              <a:rPr lang="en-ZA" sz="2000" dirty="0">
                <a:latin typeface="Arial" panose="020B0604020202020204" pitchFamily="34" charset="0"/>
                <a:ea typeface="Calibri" panose="020F0502020204030204" pitchFamily="34" charset="0"/>
              </a:rPr>
              <a:t> A key objective is not to overwhelm hospitals with unnecessary care seekers.</a:t>
            </a:r>
          </a:p>
          <a:p>
            <a:pPr defTabSz="914226"/>
            <a:endParaRPr lang="en-ZA" sz="2000" b="1" dirty="0">
              <a:solidFill>
                <a:prstClr val="black"/>
              </a:solidFill>
              <a:latin typeface="Arial" panose="020B0604020202020204" pitchFamily="34" charset="0"/>
              <a:cs typeface="Arial" pitchFamily="34" charset="0"/>
            </a:endParaRPr>
          </a:p>
          <a:p>
            <a:pPr marL="0" indent="0" defTabSz="914226">
              <a:buNone/>
            </a:pPr>
            <a:r>
              <a:rPr lang="en-ZA" sz="2000" dirty="0">
                <a:solidFill>
                  <a:prstClr val="black"/>
                </a:solidFill>
                <a:latin typeface="Arial" panose="020B0604020202020204" pitchFamily="34" charset="0"/>
                <a:cs typeface="Arial" pitchFamily="34" charset="0"/>
              </a:rPr>
              <a:t>5. </a:t>
            </a:r>
            <a:r>
              <a:rPr lang="en-ZA" sz="2000" dirty="0">
                <a:latin typeface="Arial" panose="020B0604020202020204" pitchFamily="34" charset="0"/>
                <a:ea typeface="Calibri" panose="020F0502020204030204" pitchFamily="34" charset="0"/>
              </a:rPr>
              <a:t>To record and manage data on the number of tests performed and the identification of every new case in each enumerator area, in order to identify hotspots for ongoing transmission. </a:t>
            </a:r>
          </a:p>
          <a:p>
            <a:pPr marL="0" indent="0" defTabSz="914226">
              <a:buNone/>
            </a:pPr>
            <a:endParaRPr lang="en-ZA" sz="2000" dirty="0">
              <a:solidFill>
                <a:prstClr val="black"/>
              </a:solidFill>
              <a:latin typeface="Arial" panose="020B0604020202020204" pitchFamily="34" charset="0"/>
              <a:cs typeface="Arial" pitchFamily="34" charset="0"/>
            </a:endParaRPr>
          </a:p>
          <a:p>
            <a:pPr algn="just" defTabSz="914226"/>
            <a:r>
              <a:rPr lang="en-ZA" sz="2000" dirty="0">
                <a:latin typeface="Arial" panose="020B0604020202020204" pitchFamily="34" charset="0"/>
                <a:ea typeface="Calibri" panose="020F0502020204030204" pitchFamily="34" charset="0"/>
              </a:rPr>
              <a:t>To implement further control measures in sites where viral transmission is continuing during the “stay-at-home” period. Importantly, accurate and reliable information on the nation’s progress towards controlling the epidemic will be provided.</a:t>
            </a:r>
            <a:endParaRPr lang="en-US" sz="1900" dirty="0">
              <a:solidFill>
                <a:prstClr val="black"/>
              </a:solidFill>
              <a:latin typeface="Arial" panose="020B0604020202020204" pitchFamily="34" charset="0"/>
              <a:cs typeface="Arial" pitchFamily="34" charset="0"/>
            </a:endParaRPr>
          </a:p>
          <a:p>
            <a:pPr marL="0" indent="0">
              <a:buNone/>
            </a:pPr>
            <a:endParaRPr lang="en-ZA" sz="6400" dirty="0">
              <a:latin typeface="Arial" pitchFamily="34" charset="0"/>
              <a:cs typeface="Arial" pitchFamily="34" charset="0"/>
            </a:endParaRPr>
          </a:p>
          <a:p>
            <a:endParaRPr lang="en-ZA" dirty="0"/>
          </a:p>
        </p:txBody>
      </p:sp>
      <p:sp>
        <p:nvSpPr>
          <p:cNvPr id="2" name="Slide Number Placeholder 1"/>
          <p:cNvSpPr>
            <a:spLocks noGrp="1"/>
          </p:cNvSpPr>
          <p:nvPr>
            <p:ph type="sldNum" sz="quarter" idx="12"/>
          </p:nvPr>
        </p:nvSpPr>
        <p:spPr/>
        <p:txBody>
          <a:bodyPr/>
          <a:lstStyle/>
          <a:p>
            <a:fld id="{E35FDB51-D8C9-FD4F-B186-96B73FD7CA0E}" type="slidenum">
              <a:rPr lang="en-US" smtClean="0">
                <a:solidFill>
                  <a:prstClr val="black">
                    <a:tint val="75000"/>
                  </a:prstClr>
                </a:solidFill>
              </a:rPr>
              <a:pPr/>
              <a:t>12</a:t>
            </a:fld>
            <a:endParaRPr lang="en-US" dirty="0">
              <a:solidFill>
                <a:prstClr val="black">
                  <a:tint val="75000"/>
                </a:prstClr>
              </a:solidFill>
            </a:endParaRPr>
          </a:p>
        </p:txBody>
      </p:sp>
    </p:spTree>
    <p:extLst>
      <p:ext uri="{BB962C8B-B14F-4D97-AF65-F5344CB8AC3E}">
        <p14:creationId xmlns:p14="http://schemas.microsoft.com/office/powerpoint/2010/main" val="16419931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PPT Presentation content_20.6.2016.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43409"/>
            <a:ext cx="9144000" cy="7101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bwMode="auto">
          <a:xfrm>
            <a:off x="1115616" y="-171398"/>
            <a:ext cx="7903178" cy="79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2" tIns="45711" rIns="91422" bIns="45711"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lvl="0" algn="l" defTabSz="914226" eaLnBrk="1" fontAlgn="auto" hangingPunct="1">
              <a:lnSpc>
                <a:spcPct val="107000"/>
              </a:lnSpc>
              <a:spcBef>
                <a:spcPts val="0"/>
              </a:spcBef>
              <a:spcAft>
                <a:spcPts val="0"/>
              </a:spcAft>
            </a:pPr>
            <a:r>
              <a:rPr lang="en-ZA" sz="2000" dirty="0">
                <a:solidFill>
                  <a:prstClr val="black"/>
                </a:solidFill>
                <a:latin typeface="Calibri" panose="020F0502020204030204" pitchFamily="34" charset="0"/>
                <a:ea typeface="Calibri" panose="020F0502020204030204" pitchFamily="34" charset="0"/>
                <a:cs typeface="Times New Roman" panose="02020603050405020304" pitchFamily="18" charset="0"/>
              </a:rPr>
              <a:t>Prepared documents that will aid in executions</a:t>
            </a:r>
          </a:p>
        </p:txBody>
      </p:sp>
      <p:sp>
        <p:nvSpPr>
          <p:cNvPr id="4" name="Content Placeholder 3"/>
          <p:cNvSpPr>
            <a:spLocks noGrp="1"/>
          </p:cNvSpPr>
          <p:nvPr>
            <p:ph idx="1"/>
          </p:nvPr>
        </p:nvSpPr>
        <p:spPr>
          <a:xfrm>
            <a:off x="457200" y="764711"/>
            <a:ext cx="8229600" cy="6093293"/>
          </a:xfrm>
        </p:spPr>
        <p:txBody>
          <a:bodyPr>
            <a:normAutofit/>
          </a:bodyPr>
          <a:lstStyle/>
          <a:p>
            <a:pPr marL="0" indent="0" defTabSz="914226">
              <a:buNone/>
            </a:pPr>
            <a:endParaRPr lang="en-ZA" sz="1800" dirty="0">
              <a:latin typeface="Arial" panose="020B0604020202020204" pitchFamily="34" charset="0"/>
              <a:ea typeface="Calibri" panose="020F0502020204030204" pitchFamily="34" charset="0"/>
            </a:endParaRPr>
          </a:p>
          <a:p>
            <a:r>
              <a:rPr lang="en-ZA" dirty="0"/>
              <a:t>The COVID-19 Manual based on China's experience, but adapted for South </a:t>
            </a:r>
            <a:r>
              <a:rPr lang="en-ZA"/>
              <a:t>Africa </a:t>
            </a:r>
          </a:p>
          <a:p>
            <a:r>
              <a:rPr lang="en-ZA"/>
              <a:t>Operational </a:t>
            </a:r>
            <a:r>
              <a:rPr lang="en-ZA" dirty="0"/>
              <a:t>Plan, </a:t>
            </a:r>
          </a:p>
          <a:p>
            <a:r>
              <a:rPr lang="en-ZA" dirty="0"/>
              <a:t>Contact Tracing per province </a:t>
            </a:r>
          </a:p>
          <a:p>
            <a:r>
              <a:rPr lang="en-ZA" dirty="0"/>
              <a:t>Resources </a:t>
            </a:r>
          </a:p>
          <a:p>
            <a:r>
              <a:rPr lang="en-ZA" dirty="0"/>
              <a:t>Capacity for proactive testing  </a:t>
            </a:r>
          </a:p>
          <a:p>
            <a:r>
              <a:rPr lang="en-ZA" dirty="0"/>
              <a:t>contact persons to lead in the implementation in government and outside government. </a:t>
            </a:r>
          </a:p>
          <a:p>
            <a:pPr marL="0" indent="0" defTabSz="914226">
              <a:buNone/>
            </a:pPr>
            <a:endParaRPr lang="en-ZA" sz="1800" dirty="0">
              <a:latin typeface="Arial" panose="020B0604020202020204" pitchFamily="34" charset="0"/>
              <a:ea typeface="Calibri" panose="020F0502020204030204" pitchFamily="34" charset="0"/>
            </a:endParaRPr>
          </a:p>
          <a:p>
            <a:pPr marL="0" indent="0" defTabSz="914226">
              <a:buNone/>
            </a:pPr>
            <a:endParaRPr lang="en-US" sz="1700" b="1" dirty="0">
              <a:solidFill>
                <a:prstClr val="black"/>
              </a:solidFill>
            </a:endParaRPr>
          </a:p>
          <a:p>
            <a:pPr marL="914226" lvl="2" indent="0">
              <a:buNone/>
            </a:pPr>
            <a:endParaRPr lang="en-ZA" sz="6400" dirty="0">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E35FDB51-D8C9-FD4F-B186-96B73FD7CA0E}" type="slidenum">
              <a:rPr lang="en-US" smtClean="0">
                <a:solidFill>
                  <a:prstClr val="black">
                    <a:tint val="75000"/>
                  </a:prstClr>
                </a:solidFill>
              </a:rPr>
              <a:pPr/>
              <a:t>13</a:t>
            </a:fld>
            <a:endParaRPr lang="en-US" dirty="0">
              <a:solidFill>
                <a:prstClr val="black">
                  <a:tint val="75000"/>
                </a:prstClr>
              </a:solidFill>
            </a:endParaRPr>
          </a:p>
        </p:txBody>
      </p:sp>
    </p:spTree>
    <p:extLst>
      <p:ext uri="{BB962C8B-B14F-4D97-AF65-F5344CB8AC3E}">
        <p14:creationId xmlns:p14="http://schemas.microsoft.com/office/powerpoint/2010/main" val="34056339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PPT Presentation content_20.6.2016.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43405"/>
            <a:ext cx="9144000" cy="7101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bwMode="auto">
          <a:xfrm>
            <a:off x="53753" y="-99394"/>
            <a:ext cx="9036496" cy="576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2" tIns="45711" rIns="91422" bIns="45711"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defTabSz="914226" eaLnBrk="1" fontAlgn="auto" hangingPunct="1">
              <a:spcBef>
                <a:spcPts val="0"/>
              </a:spcBef>
              <a:spcAft>
                <a:spcPts val="0"/>
              </a:spcAft>
            </a:pPr>
            <a:r>
              <a:rPr lang="en-US" sz="4100" b="1" dirty="0">
                <a:solidFill>
                  <a:prstClr val="black"/>
                </a:solidFill>
                <a:latin typeface="+mn-lt"/>
                <a:ea typeface="+mn-ea"/>
                <a:cs typeface="Arial"/>
              </a:rPr>
              <a:t>Conclusion</a:t>
            </a:r>
          </a:p>
        </p:txBody>
      </p:sp>
      <p:sp>
        <p:nvSpPr>
          <p:cNvPr id="4" name="Content Placeholder 3"/>
          <p:cNvSpPr>
            <a:spLocks noGrp="1"/>
          </p:cNvSpPr>
          <p:nvPr>
            <p:ph idx="1"/>
          </p:nvPr>
        </p:nvSpPr>
        <p:spPr>
          <a:xfrm>
            <a:off x="251520" y="1124745"/>
            <a:ext cx="8229600" cy="5496195"/>
          </a:xfrm>
        </p:spPr>
        <p:txBody>
          <a:bodyPr>
            <a:normAutofit/>
          </a:bodyPr>
          <a:lstStyle/>
          <a:p>
            <a:pPr marL="0" marR="0" indent="0">
              <a:lnSpc>
                <a:spcPct val="107000"/>
              </a:lnSpc>
              <a:spcBef>
                <a:spcPts val="0"/>
              </a:spcBef>
              <a:spcAft>
                <a:spcPts val="0"/>
              </a:spcAft>
              <a:buNone/>
            </a:pPr>
            <a:endParaRPr lang="en-ZA" sz="2800" dirty="0">
              <a:latin typeface="Arial" panose="020B0604020202020204" pitchFamily="34"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0"/>
              </a:spcAft>
              <a:buNone/>
            </a:pPr>
            <a:r>
              <a:rPr lang="en-ZA" sz="2800" dirty="0">
                <a:latin typeface="Arial" panose="020B0604020202020204" pitchFamily="34" charset="0"/>
                <a:ea typeface="Calibri" panose="020F0502020204030204" pitchFamily="34" charset="0"/>
                <a:cs typeface="Times New Roman" panose="02020603050405020304" pitchFamily="18" charset="0"/>
              </a:rPr>
              <a:t>These 5 steps outlined above provide a high-level summary of the next steps in South Africa’s national response to the SARS-CoV-2 Coronavirus epidemic. The detailed plan is contained in the document entitled, “South African Covid-19 Plan – Spatial Response Strategy for the Epidemic.”</a:t>
            </a:r>
            <a:endParaRPr lang="en-ZA" sz="2800" dirty="0">
              <a:latin typeface="Calibri" panose="020F0502020204030204" pitchFamily="34" charset="0"/>
              <a:ea typeface="Calibri" panose="020F0502020204030204" pitchFamily="34" charset="0"/>
              <a:cs typeface="Times New Roman" panose="02020603050405020304" pitchFamily="18" charset="0"/>
            </a:endParaRPr>
          </a:p>
          <a:p>
            <a:pPr marL="0" indent="0" defTabSz="914226">
              <a:buNone/>
            </a:pPr>
            <a:endParaRPr lang="en-US" sz="2500" b="1" dirty="0">
              <a:solidFill>
                <a:prstClr val="black"/>
              </a:solidFill>
              <a:latin typeface="Arial" pitchFamily="34" charset="0"/>
              <a:cs typeface="Arial" pitchFamily="34" charset="0"/>
            </a:endParaRPr>
          </a:p>
          <a:p>
            <a:pPr marL="0" indent="0">
              <a:buClr>
                <a:schemeClr val="accent2"/>
              </a:buClr>
              <a:buNone/>
            </a:pPr>
            <a:r>
              <a:rPr lang="x-none" sz="9500" dirty="0">
                <a:latin typeface="Arial" pitchFamily="34" charset="0"/>
                <a:cs typeface="Arial" pitchFamily="34" charset="0"/>
              </a:rPr>
              <a:t>  </a:t>
            </a:r>
            <a:endParaRPr lang="en-ZA" sz="9500" dirty="0">
              <a:latin typeface="Arial" pitchFamily="34" charset="0"/>
              <a:cs typeface="Arial" pitchFamily="34" charset="0"/>
            </a:endParaRPr>
          </a:p>
          <a:p>
            <a:pPr>
              <a:buFont typeface="Wingdings" pitchFamily="2" charset="2"/>
              <a:buChar char="v"/>
            </a:pPr>
            <a:endParaRPr lang="en-ZA" sz="9500" dirty="0">
              <a:latin typeface="Arial" pitchFamily="34" charset="0"/>
              <a:cs typeface="Arial" pitchFamily="34" charset="0"/>
            </a:endParaRPr>
          </a:p>
          <a:p>
            <a:pPr>
              <a:buFont typeface="Wingdings" pitchFamily="2" charset="2"/>
              <a:buChar char="v"/>
            </a:pPr>
            <a:endParaRPr lang="en-ZA" sz="6400" dirty="0">
              <a:latin typeface="Arial" pitchFamily="34" charset="0"/>
              <a:cs typeface="Arial" pitchFamily="34" charset="0"/>
            </a:endParaRPr>
          </a:p>
          <a:p>
            <a:endParaRPr lang="en-ZA" dirty="0"/>
          </a:p>
        </p:txBody>
      </p:sp>
      <p:sp>
        <p:nvSpPr>
          <p:cNvPr id="2" name="Slide Number Placeholder 1"/>
          <p:cNvSpPr>
            <a:spLocks noGrp="1"/>
          </p:cNvSpPr>
          <p:nvPr>
            <p:ph type="sldNum" sz="quarter" idx="12"/>
          </p:nvPr>
        </p:nvSpPr>
        <p:spPr/>
        <p:txBody>
          <a:bodyPr/>
          <a:lstStyle/>
          <a:p>
            <a:fld id="{E35FDB51-D8C9-FD4F-B186-96B73FD7CA0E}" type="slidenum">
              <a:rPr lang="en-US" smtClean="0">
                <a:solidFill>
                  <a:prstClr val="black">
                    <a:tint val="75000"/>
                  </a:prstClr>
                </a:solidFill>
              </a:rPr>
              <a:pPr/>
              <a:t>14</a:t>
            </a:fld>
            <a:endParaRPr lang="en-US" dirty="0">
              <a:solidFill>
                <a:prstClr val="black">
                  <a:tint val="75000"/>
                </a:prstClr>
              </a:solidFill>
            </a:endParaRPr>
          </a:p>
        </p:txBody>
      </p:sp>
    </p:spTree>
    <p:extLst>
      <p:ext uri="{BB962C8B-B14F-4D97-AF65-F5344CB8AC3E}">
        <p14:creationId xmlns:p14="http://schemas.microsoft.com/office/powerpoint/2010/main" val="30160283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2" descr="PPT Presentation content_20.6.2016.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43409"/>
            <a:ext cx="9144000" cy="7101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bwMode="auto">
          <a:xfrm>
            <a:off x="53752" y="-223524"/>
            <a:ext cx="9036496" cy="720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2" tIns="45711" rIns="91422" bIns="45711"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algn="l" defTabSz="914226" eaLnBrk="1" fontAlgn="auto" hangingPunct="1">
              <a:spcBef>
                <a:spcPts val="0"/>
              </a:spcBef>
              <a:spcAft>
                <a:spcPts val="0"/>
              </a:spcAft>
            </a:pPr>
            <a:r>
              <a:rPr lang="en-US" sz="4100" b="1" dirty="0">
                <a:solidFill>
                  <a:prstClr val="black"/>
                </a:solidFill>
                <a:ea typeface="+mn-ea"/>
                <a:cs typeface="Arial"/>
              </a:rPr>
              <a:t>           </a:t>
            </a:r>
          </a:p>
        </p:txBody>
      </p:sp>
      <p:sp>
        <p:nvSpPr>
          <p:cNvPr id="4" name="Content Placeholder 3"/>
          <p:cNvSpPr>
            <a:spLocks noGrp="1"/>
          </p:cNvSpPr>
          <p:nvPr>
            <p:ph idx="1"/>
          </p:nvPr>
        </p:nvSpPr>
        <p:spPr>
          <a:xfrm>
            <a:off x="251520" y="764711"/>
            <a:ext cx="8229600" cy="5361458"/>
          </a:xfrm>
        </p:spPr>
        <p:txBody>
          <a:bodyPr>
            <a:normAutofit/>
          </a:bodyPr>
          <a:lstStyle/>
          <a:p>
            <a:pPr marL="0" indent="0">
              <a:buNone/>
            </a:pPr>
            <a:endParaRPr lang="en-ZA" sz="9500" dirty="0">
              <a:latin typeface="Arial" pitchFamily="34" charset="0"/>
              <a:cs typeface="Arial" pitchFamily="34" charset="0"/>
            </a:endParaRPr>
          </a:p>
          <a:p>
            <a:pPr marL="0" indent="0" algn="ctr">
              <a:buNone/>
            </a:pPr>
            <a:r>
              <a:rPr lang="en-ZA" sz="9500" dirty="0">
                <a:latin typeface="Arial" pitchFamily="34" charset="0"/>
                <a:cs typeface="Arial" pitchFamily="34" charset="0"/>
              </a:rPr>
              <a:t>THE END</a:t>
            </a:r>
          </a:p>
          <a:p>
            <a:pPr>
              <a:buFont typeface="Wingdings" pitchFamily="2" charset="2"/>
              <a:buChar char="v"/>
            </a:pPr>
            <a:endParaRPr lang="en-ZA" sz="6400" dirty="0">
              <a:latin typeface="Arial" pitchFamily="34" charset="0"/>
              <a:cs typeface="Arial" pitchFamily="34" charset="0"/>
            </a:endParaRPr>
          </a:p>
          <a:p>
            <a:endParaRPr lang="en-ZA" dirty="0"/>
          </a:p>
        </p:txBody>
      </p:sp>
      <p:sp>
        <p:nvSpPr>
          <p:cNvPr id="2" name="Slide Number Placeholder 1"/>
          <p:cNvSpPr>
            <a:spLocks noGrp="1"/>
          </p:cNvSpPr>
          <p:nvPr>
            <p:ph type="sldNum" sz="quarter" idx="12"/>
          </p:nvPr>
        </p:nvSpPr>
        <p:spPr/>
        <p:txBody>
          <a:bodyPr/>
          <a:lstStyle/>
          <a:p>
            <a:fld id="{E35FDB51-D8C9-FD4F-B186-96B73FD7CA0E}" type="slidenum">
              <a:rPr lang="en-US" smtClean="0">
                <a:solidFill>
                  <a:prstClr val="black">
                    <a:tint val="75000"/>
                  </a:prstClr>
                </a:solidFill>
              </a:rPr>
              <a:pPr/>
              <a:t>15</a:t>
            </a:fld>
            <a:endParaRPr lang="en-US" dirty="0">
              <a:solidFill>
                <a:prstClr val="black">
                  <a:tint val="75000"/>
                </a:prstClr>
              </a:solidFill>
            </a:endParaRPr>
          </a:p>
        </p:txBody>
      </p:sp>
    </p:spTree>
    <p:extLst>
      <p:ext uri="{BB962C8B-B14F-4D97-AF65-F5344CB8AC3E}">
        <p14:creationId xmlns:p14="http://schemas.microsoft.com/office/powerpoint/2010/main" val="1887598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PPT Presentation content_20.6.2016.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43409"/>
            <a:ext cx="9144000" cy="7101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bwMode="auto">
          <a:xfrm>
            <a:off x="53753" y="-338078"/>
            <a:ext cx="9036496"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2" tIns="45711" rIns="91422" bIns="45711"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defTabSz="914226" eaLnBrk="1" fontAlgn="auto" hangingPunct="1">
              <a:spcBef>
                <a:spcPts val="0"/>
              </a:spcBef>
              <a:spcAft>
                <a:spcPts val="0"/>
              </a:spcAft>
            </a:pPr>
            <a:endParaRPr lang="en-US" sz="1900" b="1" dirty="0">
              <a:solidFill>
                <a:prstClr val="black"/>
              </a:solidFill>
              <a:latin typeface="+mn-lt"/>
              <a:ea typeface="+mn-ea"/>
              <a:cs typeface="Arial"/>
            </a:endParaRPr>
          </a:p>
          <a:p>
            <a:pPr defTabSz="914226" eaLnBrk="1" fontAlgn="auto" hangingPunct="1">
              <a:spcBef>
                <a:spcPts val="0"/>
              </a:spcBef>
              <a:spcAft>
                <a:spcPts val="0"/>
              </a:spcAft>
            </a:pPr>
            <a:r>
              <a:rPr lang="en-US" sz="4900" b="1" dirty="0">
                <a:solidFill>
                  <a:prstClr val="black"/>
                </a:solidFill>
                <a:latin typeface="+mn-lt"/>
                <a:ea typeface="+mn-ea"/>
                <a:cs typeface="Arial"/>
              </a:rPr>
              <a:t>BACKGROUND</a:t>
            </a:r>
          </a:p>
        </p:txBody>
      </p:sp>
      <p:sp>
        <p:nvSpPr>
          <p:cNvPr id="2" name="Slide Number Placeholder 1"/>
          <p:cNvSpPr>
            <a:spLocks noGrp="1"/>
          </p:cNvSpPr>
          <p:nvPr>
            <p:ph type="sldNum" sz="quarter" idx="12"/>
          </p:nvPr>
        </p:nvSpPr>
        <p:spPr/>
        <p:txBody>
          <a:bodyPr/>
          <a:lstStyle/>
          <a:p>
            <a:fld id="{E35FDB51-D8C9-FD4F-B186-96B73FD7CA0E}" type="slidenum">
              <a:rPr lang="en-US" smtClean="0">
                <a:solidFill>
                  <a:prstClr val="black">
                    <a:tint val="75000"/>
                  </a:prstClr>
                </a:solidFill>
              </a:rPr>
              <a:pPr/>
              <a:t>2</a:t>
            </a:fld>
            <a:endParaRPr lang="en-US" dirty="0">
              <a:solidFill>
                <a:prstClr val="black">
                  <a:tint val="75000"/>
                </a:prstClr>
              </a:solidFill>
            </a:endParaRPr>
          </a:p>
        </p:txBody>
      </p:sp>
      <p:sp>
        <p:nvSpPr>
          <p:cNvPr id="6" name="Rectangle 5"/>
          <p:cNvSpPr/>
          <p:nvPr/>
        </p:nvSpPr>
        <p:spPr>
          <a:xfrm>
            <a:off x="539553" y="692700"/>
            <a:ext cx="8280920" cy="5059829"/>
          </a:xfrm>
          <a:prstGeom prst="rect">
            <a:avLst/>
          </a:prstGeom>
        </p:spPr>
        <p:txBody>
          <a:bodyPr wrap="square" lIns="91422" tIns="45711" rIns="91422" bIns="45711">
            <a:spAutoFit/>
          </a:bodyPr>
          <a:lstStyle/>
          <a:p>
            <a:pPr marL="469812" indent="-469812" fontAlgn="base">
              <a:lnSpc>
                <a:spcPct val="90000"/>
              </a:lnSpc>
              <a:spcBef>
                <a:spcPct val="20000"/>
              </a:spcBef>
              <a:spcAft>
                <a:spcPct val="0"/>
              </a:spcAft>
              <a:buClr>
                <a:srgbClr val="CC0000"/>
              </a:buClr>
              <a:buFont typeface="Wingdings" pitchFamily="2" charset="2"/>
              <a:buChar char="o"/>
            </a:pPr>
            <a:endParaRPr lang="en-GB" sz="2300" b="1" kern="0" dirty="0">
              <a:solidFill>
                <a:srgbClr val="000000"/>
              </a:solidFill>
              <a:latin typeface="Arial"/>
            </a:endParaRPr>
          </a:p>
          <a:p>
            <a:pPr lvl="0">
              <a:spcBef>
                <a:spcPct val="20000"/>
              </a:spcBef>
            </a:pPr>
            <a:endParaRPr lang="en-US" sz="2300" dirty="0">
              <a:solidFill>
                <a:prstClr val="black"/>
              </a:solidFill>
            </a:endParaRPr>
          </a:p>
          <a:p>
            <a:pPr lvl="0">
              <a:spcBef>
                <a:spcPct val="20000"/>
              </a:spcBef>
            </a:pPr>
            <a:endParaRPr lang="en-US" sz="2300" dirty="0">
              <a:solidFill>
                <a:prstClr val="black"/>
              </a:solidFill>
            </a:endParaRPr>
          </a:p>
          <a:p>
            <a:pPr algn="just"/>
            <a:r>
              <a:rPr lang="en-ZA" sz="2000" dirty="0">
                <a:latin typeface="Arial" panose="020B0604020202020204" pitchFamily="34" charset="0"/>
                <a:ea typeface="Times New Roman" panose="02020603050405020304" pitchFamily="18" charset="0"/>
              </a:rPr>
              <a:t>In November 2019, the first cases of a new disease, later named COVID-19 by the World Health Organisation, were reported by health care workers from Wuhan, China. In December 2019, researchers from Wuhan reported a cluster of pneumonia cases caused by a novel coronavirus, which has since been named SARS-CoV-2. In just 3 months, as of March 20, SARS-CoV-2 transmission has resulted in 245,484 cases of COVID-19 that have been reported in 166 countries worldwide. </a:t>
            </a:r>
            <a:endParaRPr lang="en-ZA" sz="2000" dirty="0">
              <a:latin typeface="Times New Roman" panose="02020603050405020304" pitchFamily="18" charset="0"/>
              <a:ea typeface="Times New Roman" panose="02020603050405020304" pitchFamily="18" charset="0"/>
            </a:endParaRPr>
          </a:p>
          <a:p>
            <a:pPr marL="471396" lvl="1" fontAlgn="base">
              <a:lnSpc>
                <a:spcPct val="90000"/>
              </a:lnSpc>
              <a:spcBef>
                <a:spcPct val="20000"/>
              </a:spcBef>
              <a:spcAft>
                <a:spcPct val="0"/>
              </a:spcAft>
              <a:buClr>
                <a:srgbClr val="CC0000"/>
              </a:buClr>
            </a:pPr>
            <a:endParaRPr lang="en-ZA" sz="1600" kern="0" dirty="0">
              <a:solidFill>
                <a:srgbClr val="000000"/>
              </a:solidFill>
              <a:latin typeface="Arial"/>
            </a:endParaRPr>
          </a:p>
          <a:p>
            <a:pPr marL="907877" lvl="1" indent="-436481" fontAlgn="base">
              <a:lnSpc>
                <a:spcPct val="90000"/>
              </a:lnSpc>
              <a:spcBef>
                <a:spcPct val="20000"/>
              </a:spcBef>
              <a:spcAft>
                <a:spcPct val="0"/>
              </a:spcAft>
              <a:buClr>
                <a:srgbClr val="CC0000"/>
              </a:buClr>
              <a:buFont typeface="Wingdings" pitchFamily="2" charset="2"/>
              <a:buChar char="v"/>
            </a:pPr>
            <a:endParaRPr lang="en-ZA" sz="1600" kern="0" dirty="0">
              <a:solidFill>
                <a:srgbClr val="000000"/>
              </a:solidFill>
              <a:latin typeface="Arial"/>
            </a:endParaRPr>
          </a:p>
          <a:p>
            <a:pPr marL="907877" lvl="1" indent="-436481" fontAlgn="base">
              <a:lnSpc>
                <a:spcPct val="90000"/>
              </a:lnSpc>
              <a:spcBef>
                <a:spcPct val="20000"/>
              </a:spcBef>
              <a:spcAft>
                <a:spcPct val="0"/>
              </a:spcAft>
              <a:buClr>
                <a:srgbClr val="CC0000"/>
              </a:buClr>
              <a:buFont typeface="Wingdings" pitchFamily="2" charset="2"/>
              <a:buChar char="v"/>
            </a:pPr>
            <a:endParaRPr lang="en-US" sz="1600" kern="0" dirty="0">
              <a:solidFill>
                <a:srgbClr val="000000"/>
              </a:solidFill>
              <a:latin typeface="Arial"/>
            </a:endParaRPr>
          </a:p>
          <a:p>
            <a:pPr marL="907877" lvl="1" indent="-436481" fontAlgn="base">
              <a:lnSpc>
                <a:spcPct val="90000"/>
              </a:lnSpc>
              <a:spcBef>
                <a:spcPct val="20000"/>
              </a:spcBef>
              <a:spcAft>
                <a:spcPct val="0"/>
              </a:spcAft>
              <a:buClr>
                <a:srgbClr val="CC0000"/>
              </a:buClr>
              <a:buFont typeface="Wingdings" pitchFamily="2" charset="2"/>
              <a:buChar char="v"/>
            </a:pPr>
            <a:endParaRPr lang="en-ZA" sz="3100" kern="0" dirty="0">
              <a:solidFill>
                <a:srgbClr val="000000"/>
              </a:solidFill>
              <a:latin typeface="Arial"/>
            </a:endParaRPr>
          </a:p>
        </p:txBody>
      </p:sp>
    </p:spTree>
    <p:extLst>
      <p:ext uri="{BB962C8B-B14F-4D97-AF65-F5344CB8AC3E}">
        <p14:creationId xmlns:p14="http://schemas.microsoft.com/office/powerpoint/2010/main" val="3604884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PPT Presentation content_20.6.2016.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43409"/>
            <a:ext cx="9144000" cy="7101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bwMode="auto">
          <a:xfrm>
            <a:off x="860647" y="1"/>
            <a:ext cx="8229601" cy="700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2" tIns="45711" rIns="91422" bIns="45711"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a:lnSpc>
                <a:spcPct val="107000"/>
              </a:lnSpc>
              <a:spcBef>
                <a:spcPts val="0"/>
              </a:spcBef>
              <a:spcAft>
                <a:spcPts val="0"/>
              </a:spcAft>
            </a:pPr>
            <a:r>
              <a:rPr lang="en-ZA" sz="2000" b="1" i="1" dirty="0">
                <a:latin typeface="Arial" panose="020B0604020202020204" pitchFamily="34" charset="0"/>
                <a:ea typeface="Calibri" panose="020F0502020204030204" pitchFamily="34" charset="0"/>
                <a:cs typeface="Times New Roman" panose="02020603050405020304" pitchFamily="18" charset="0"/>
              </a:rPr>
              <a:t>Experiences from other countries across the globe: Lessons for South Africa</a:t>
            </a:r>
            <a:endParaRPr lang="en-ZA"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Content Placeholder 3"/>
          <p:cNvSpPr>
            <a:spLocks noGrp="1"/>
          </p:cNvSpPr>
          <p:nvPr>
            <p:ph idx="1"/>
          </p:nvPr>
        </p:nvSpPr>
        <p:spPr>
          <a:xfrm>
            <a:off x="457200" y="836715"/>
            <a:ext cx="8229600" cy="5289450"/>
          </a:xfrm>
        </p:spPr>
        <p:txBody>
          <a:bodyPr>
            <a:normAutofit/>
          </a:bodyPr>
          <a:lstStyle/>
          <a:p>
            <a:pPr marL="455526" lvl="1" indent="-436481" defTabSz="712654" fontAlgn="base">
              <a:lnSpc>
                <a:spcPct val="90000"/>
              </a:lnSpc>
              <a:spcAft>
                <a:spcPct val="0"/>
              </a:spcAft>
              <a:buClr>
                <a:srgbClr val="CC0000"/>
              </a:buClr>
              <a:buFont typeface="Wingdings" pitchFamily="2" charset="2"/>
              <a:buChar char="v"/>
            </a:pPr>
            <a:r>
              <a:rPr lang="en-ZA" sz="1800" dirty="0">
                <a:latin typeface="Arial" panose="020B0604020202020204" pitchFamily="34" charset="0"/>
                <a:ea typeface="Calibri" panose="020F0502020204030204" pitchFamily="34" charset="0"/>
              </a:rPr>
              <a:t>While the SARS-CoV-2 virus has demonstrated a propensity to spread rapidly at a community level, the rate at which its spread occurs can be mitigated as seen in Figure 1 where Singapore, South Korea and Vietnam have been able to curtail the spread preventing the rapid exponential growth seen in China and Europe</a:t>
            </a:r>
            <a:r>
              <a:rPr lang="en-ZA" sz="1800" baseline="30000" dirty="0">
                <a:latin typeface="Arial" panose="020B0604020202020204" pitchFamily="34" charset="0"/>
                <a:ea typeface="Calibri" panose="020F0502020204030204" pitchFamily="34" charset="0"/>
              </a:rPr>
              <a:t>4</a:t>
            </a:r>
            <a:r>
              <a:rPr lang="en-ZA" sz="1800" dirty="0">
                <a:latin typeface="Arial" panose="020B0604020202020204" pitchFamily="34" charset="0"/>
                <a:ea typeface="Calibri" panose="020F0502020204030204" pitchFamily="34" charset="0"/>
              </a:rPr>
              <a:t>. </a:t>
            </a:r>
          </a:p>
          <a:p>
            <a:pPr marL="455526" lvl="1" indent="-436481" defTabSz="712654" fontAlgn="base">
              <a:lnSpc>
                <a:spcPct val="90000"/>
              </a:lnSpc>
              <a:spcAft>
                <a:spcPct val="0"/>
              </a:spcAft>
              <a:buClr>
                <a:srgbClr val="CC0000"/>
              </a:buClr>
              <a:buFont typeface="Wingdings" pitchFamily="2" charset="2"/>
              <a:buChar char="v"/>
            </a:pPr>
            <a:endParaRPr lang="en-ZA" sz="1800" kern="0" dirty="0">
              <a:solidFill>
                <a:srgbClr val="000000"/>
              </a:solidFill>
              <a:latin typeface="Arial" panose="020B0604020202020204" pitchFamily="34" charset="0"/>
            </a:endParaRPr>
          </a:p>
          <a:p>
            <a:pPr marL="455526" lvl="1" indent="-436481" defTabSz="712654" fontAlgn="base">
              <a:lnSpc>
                <a:spcPct val="90000"/>
              </a:lnSpc>
              <a:spcAft>
                <a:spcPct val="0"/>
              </a:spcAft>
              <a:buClr>
                <a:srgbClr val="CC0000"/>
              </a:buClr>
              <a:buFont typeface="Wingdings" pitchFamily="2" charset="2"/>
              <a:buChar char="v"/>
            </a:pPr>
            <a:endParaRPr lang="en-ZA" sz="1700" kern="0" dirty="0">
              <a:solidFill>
                <a:srgbClr val="000000"/>
              </a:solidFill>
              <a:latin typeface="Arial"/>
            </a:endParaRPr>
          </a:p>
          <a:p>
            <a:pPr marL="455526" lvl="1" indent="-436481" defTabSz="712654" fontAlgn="base">
              <a:lnSpc>
                <a:spcPct val="90000"/>
              </a:lnSpc>
              <a:spcAft>
                <a:spcPct val="0"/>
              </a:spcAft>
              <a:buClr>
                <a:srgbClr val="CC0000"/>
              </a:buClr>
              <a:buFont typeface="Wingdings" pitchFamily="2" charset="2"/>
              <a:buChar char="v"/>
            </a:pPr>
            <a:endParaRPr lang="en-ZA" sz="1700" kern="0" dirty="0">
              <a:solidFill>
                <a:srgbClr val="000000"/>
              </a:solidFill>
              <a:latin typeface="Arial"/>
            </a:endParaRPr>
          </a:p>
          <a:p>
            <a:pPr marL="0" indent="0">
              <a:buNone/>
            </a:pPr>
            <a:endParaRPr lang="en-ZA" dirty="0"/>
          </a:p>
        </p:txBody>
      </p:sp>
      <p:sp>
        <p:nvSpPr>
          <p:cNvPr id="2" name="Slide Number Placeholder 1"/>
          <p:cNvSpPr>
            <a:spLocks noGrp="1"/>
          </p:cNvSpPr>
          <p:nvPr>
            <p:ph type="sldNum" sz="quarter" idx="12"/>
          </p:nvPr>
        </p:nvSpPr>
        <p:spPr/>
        <p:txBody>
          <a:bodyPr/>
          <a:lstStyle/>
          <a:p>
            <a:fld id="{E35FDB51-D8C9-FD4F-B186-96B73FD7CA0E}" type="slidenum">
              <a:rPr lang="en-US" smtClean="0">
                <a:solidFill>
                  <a:prstClr val="black">
                    <a:tint val="75000"/>
                  </a:prstClr>
                </a:solidFill>
              </a:rPr>
              <a:pPr/>
              <a:t>3</a:t>
            </a:fld>
            <a:endParaRPr lang="en-US" dirty="0">
              <a:solidFill>
                <a:prstClr val="black">
                  <a:tint val="75000"/>
                </a:prstClr>
              </a:solidFill>
            </a:endParaRPr>
          </a:p>
        </p:txBody>
      </p:sp>
      <p:pic>
        <p:nvPicPr>
          <p:cNvPr id="6" name="Picture 5">
            <a:extLst>
              <a:ext uri="{FF2B5EF4-FFF2-40B4-BE49-F238E27FC236}">
                <a16:creationId xmlns:a16="http://schemas.microsoft.com/office/drawing/2014/main" id="{A739E5B3-5764-406F-9A33-CD2F4E94DC8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691680" y="2341563"/>
            <a:ext cx="5544616" cy="3319685"/>
          </a:xfrm>
          <a:prstGeom prst="rect">
            <a:avLst/>
          </a:prstGeom>
          <a:noFill/>
          <a:ln>
            <a:noFill/>
          </a:ln>
        </p:spPr>
      </p:pic>
    </p:spTree>
    <p:extLst>
      <p:ext uri="{BB962C8B-B14F-4D97-AF65-F5344CB8AC3E}">
        <p14:creationId xmlns:p14="http://schemas.microsoft.com/office/powerpoint/2010/main" val="41783538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PPT Presentation content_20.6.2016.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21467"/>
            <a:ext cx="9144000" cy="6979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bwMode="auto">
          <a:xfrm>
            <a:off x="1043607" y="-1"/>
            <a:ext cx="7992889" cy="822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2" tIns="45711" rIns="91422" bIns="45711"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lvl="0" algn="l" defTabSz="914226" eaLnBrk="1" fontAlgn="auto" hangingPunct="1">
              <a:lnSpc>
                <a:spcPct val="107000"/>
              </a:lnSpc>
              <a:spcBef>
                <a:spcPts val="0"/>
              </a:spcBef>
              <a:spcAft>
                <a:spcPts val="0"/>
              </a:spcAft>
            </a:pPr>
            <a:r>
              <a:rPr lang="en-ZA" sz="2000" b="1" i="1" dirty="0">
                <a:solidFill>
                  <a:prstClr val="black"/>
                </a:solidFill>
                <a:latin typeface="Arial" panose="020B0604020202020204" pitchFamily="34" charset="0"/>
                <a:ea typeface="Calibri" panose="020F0502020204030204" pitchFamily="34" charset="0"/>
                <a:cs typeface="Times New Roman" panose="02020603050405020304" pitchFamily="18" charset="0"/>
              </a:rPr>
              <a:t>Experiences from other countries across the globe: Lessons for South Africa</a:t>
            </a:r>
            <a:endParaRPr lang="en-ZA" sz="2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Content Placeholder 3"/>
          <p:cNvSpPr>
            <a:spLocks noGrp="1"/>
          </p:cNvSpPr>
          <p:nvPr>
            <p:ph idx="1"/>
          </p:nvPr>
        </p:nvSpPr>
        <p:spPr>
          <a:xfrm>
            <a:off x="457200" y="1052741"/>
            <a:ext cx="8229600" cy="5073428"/>
          </a:xfrm>
        </p:spPr>
        <p:txBody>
          <a:bodyPr>
            <a:normAutofit/>
          </a:bodyPr>
          <a:lstStyle/>
          <a:p>
            <a:pPr marL="0" indent="0">
              <a:buNone/>
            </a:pPr>
            <a:endParaRPr lang="en-ZA" sz="2300" dirty="0"/>
          </a:p>
          <a:p>
            <a:pPr marL="342835" lvl="1" indent="-342835">
              <a:buClr>
                <a:schemeClr val="accent2"/>
              </a:buClr>
              <a:buFont typeface="Wingdings" pitchFamily="2" charset="2"/>
              <a:buChar char="v"/>
            </a:pPr>
            <a:r>
              <a:rPr lang="en-ZA" sz="1800" dirty="0">
                <a:latin typeface="Arial" panose="020B0604020202020204" pitchFamily="34" charset="0"/>
                <a:ea typeface="Calibri" panose="020F0502020204030204" pitchFamily="34" charset="0"/>
              </a:rPr>
              <a:t>Valuable lessons are being learnt from the experiences of each country dealing with the COVID-19 epidemic and some trends are emerging including nine essential lessons on fighting coronavirus from around the world</a:t>
            </a:r>
            <a:r>
              <a:rPr lang="en-ZA" sz="1800" baseline="30000" dirty="0">
                <a:latin typeface="Arial" panose="020B0604020202020204" pitchFamily="34" charset="0"/>
                <a:ea typeface="Calibri" panose="020F0502020204030204" pitchFamily="34" charset="0"/>
              </a:rPr>
              <a:t>5</a:t>
            </a:r>
            <a:r>
              <a:rPr lang="en-ZA" sz="1800" dirty="0">
                <a:latin typeface="Arial" panose="020B0604020202020204" pitchFamily="34" charset="0"/>
                <a:ea typeface="Calibri" panose="020F0502020204030204" pitchFamily="34" charset="0"/>
              </a:rPr>
              <a:t>. </a:t>
            </a:r>
          </a:p>
          <a:p>
            <a:pPr marL="342835" lvl="1" indent="-342835">
              <a:buClr>
                <a:schemeClr val="accent2"/>
              </a:buClr>
              <a:buFont typeface="Wingdings" pitchFamily="2" charset="2"/>
              <a:buChar char="v"/>
            </a:pPr>
            <a:endParaRPr lang="en-ZA" sz="1800" dirty="0">
              <a:latin typeface="Arial" panose="020B0604020202020204" pitchFamily="34" charset="0"/>
              <a:cs typeface="Arial" pitchFamily="34" charset="0"/>
            </a:endParaRPr>
          </a:p>
          <a:p>
            <a:pPr marL="342835" lvl="1" indent="-342835">
              <a:buClr>
                <a:schemeClr val="accent2"/>
              </a:buClr>
              <a:buFont typeface="Wingdings" pitchFamily="2" charset="2"/>
              <a:buChar char="v"/>
            </a:pPr>
            <a:r>
              <a:rPr lang="en-ZA" sz="1800" dirty="0">
                <a:latin typeface="Arial" panose="020B0604020202020204" pitchFamily="34" charset="0"/>
                <a:ea typeface="Calibri" panose="020F0502020204030204" pitchFamily="34" charset="0"/>
              </a:rPr>
              <a:t>One of the most significant lessons to be learnt from the experiences of China and Italy is that the Coronavirus epidemic can grow very rapidly and quickly overwhelm health care services leading to large number of avoidable deaths. </a:t>
            </a:r>
          </a:p>
          <a:p>
            <a:pPr marL="342835" lvl="1" indent="-342835">
              <a:buClr>
                <a:schemeClr val="accent2"/>
              </a:buClr>
              <a:buFont typeface="Wingdings" pitchFamily="2" charset="2"/>
              <a:buChar char="v"/>
            </a:pPr>
            <a:endParaRPr lang="en-ZA" sz="1800" dirty="0">
              <a:latin typeface="Arial" panose="020B0604020202020204" pitchFamily="34" charset="0"/>
              <a:cs typeface="Arial" pitchFamily="34" charset="0"/>
            </a:endParaRPr>
          </a:p>
          <a:p>
            <a:pPr marL="342835" lvl="1" indent="-342835">
              <a:buClr>
                <a:schemeClr val="accent2"/>
              </a:buClr>
              <a:buFont typeface="Wingdings" pitchFamily="2" charset="2"/>
              <a:buChar char="v"/>
            </a:pPr>
            <a:r>
              <a:rPr lang="en-ZA" sz="1800" dirty="0">
                <a:latin typeface="Arial" panose="020B0604020202020204" pitchFamily="34" charset="0"/>
                <a:ea typeface="Calibri" panose="020F0502020204030204" pitchFamily="34" charset="0"/>
              </a:rPr>
              <a:t>Singapore and South Korea were able to avoid this situation by interventions that “flattened the curve” </a:t>
            </a:r>
            <a:r>
              <a:rPr lang="en-ZA" sz="1800" dirty="0" err="1">
                <a:latin typeface="Arial" panose="020B0604020202020204" pitchFamily="34" charset="0"/>
                <a:ea typeface="Calibri" panose="020F0502020204030204" pitchFamily="34" charset="0"/>
              </a:rPr>
              <a:t>ie</a:t>
            </a:r>
            <a:r>
              <a:rPr lang="en-ZA" sz="1800" dirty="0">
                <a:latin typeface="Arial" panose="020B0604020202020204" pitchFamily="34" charset="0"/>
                <a:ea typeface="Calibri" panose="020F0502020204030204" pitchFamily="34" charset="0"/>
              </a:rPr>
              <a:t>. mitigated the exponential growth phase of the epidemic so that the health care service was able to cope with the demand for medical care, especially ventilators.</a:t>
            </a:r>
            <a:endParaRPr lang="en-US" sz="1800" dirty="0">
              <a:latin typeface="Arial" pitchFamily="34" charset="0"/>
              <a:cs typeface="Arial" pitchFamily="34" charset="0"/>
            </a:endParaRPr>
          </a:p>
          <a:p>
            <a:pPr marL="0" lvl="1" indent="0">
              <a:buNone/>
            </a:pPr>
            <a:endParaRPr lang="en-ZA" sz="1600" dirty="0"/>
          </a:p>
        </p:txBody>
      </p:sp>
      <p:sp>
        <p:nvSpPr>
          <p:cNvPr id="2" name="Slide Number Placeholder 1"/>
          <p:cNvSpPr>
            <a:spLocks noGrp="1"/>
          </p:cNvSpPr>
          <p:nvPr>
            <p:ph type="sldNum" sz="quarter" idx="12"/>
          </p:nvPr>
        </p:nvSpPr>
        <p:spPr/>
        <p:txBody>
          <a:bodyPr/>
          <a:lstStyle/>
          <a:p>
            <a:fld id="{E35FDB51-D8C9-FD4F-B186-96B73FD7CA0E}" type="slidenum">
              <a:rPr lang="en-US" smtClean="0">
                <a:solidFill>
                  <a:prstClr val="black">
                    <a:tint val="75000"/>
                  </a:prstClr>
                </a:solidFill>
              </a:rPr>
              <a:pPr/>
              <a:t>4</a:t>
            </a:fld>
            <a:endParaRPr lang="en-US" dirty="0">
              <a:solidFill>
                <a:prstClr val="black">
                  <a:tint val="75000"/>
                </a:prstClr>
              </a:solidFill>
            </a:endParaRPr>
          </a:p>
        </p:txBody>
      </p:sp>
    </p:spTree>
    <p:extLst>
      <p:ext uri="{BB962C8B-B14F-4D97-AF65-F5344CB8AC3E}">
        <p14:creationId xmlns:p14="http://schemas.microsoft.com/office/powerpoint/2010/main" val="4192689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PPT Presentation content_20.6.2016.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43409"/>
            <a:ext cx="9144000" cy="7101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bwMode="auto">
          <a:xfrm>
            <a:off x="971600" y="-243409"/>
            <a:ext cx="8118648" cy="864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2" tIns="45711" rIns="91422" bIns="45711"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lvl="0" algn="l" defTabSz="914226" eaLnBrk="1" fontAlgn="auto" hangingPunct="1">
              <a:lnSpc>
                <a:spcPct val="107000"/>
              </a:lnSpc>
              <a:spcBef>
                <a:spcPts val="0"/>
              </a:spcBef>
              <a:spcAft>
                <a:spcPts val="0"/>
              </a:spcAft>
            </a:pPr>
            <a:r>
              <a:rPr lang="en-ZA" sz="2000" b="1" i="1">
                <a:solidFill>
                  <a:prstClr val="black"/>
                </a:solidFill>
                <a:latin typeface="Arial" panose="020B0604020202020204" pitchFamily="34" charset="0"/>
                <a:ea typeface="Calibri" panose="020F0502020204030204" pitchFamily="34" charset="0"/>
                <a:cs typeface="Times New Roman" panose="02020603050405020304" pitchFamily="18" charset="0"/>
              </a:rPr>
              <a:t>Experiences from other countries across the globe: Lessons for South Africa</a:t>
            </a:r>
            <a:endParaRPr lang="en-ZA" sz="2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Content Placeholder 3"/>
          <p:cNvSpPr>
            <a:spLocks noGrp="1"/>
          </p:cNvSpPr>
          <p:nvPr>
            <p:ph idx="1"/>
          </p:nvPr>
        </p:nvSpPr>
        <p:spPr>
          <a:xfrm>
            <a:off x="457200" y="1052741"/>
            <a:ext cx="8229600" cy="5073428"/>
          </a:xfrm>
        </p:spPr>
        <p:txBody>
          <a:bodyPr>
            <a:normAutofit/>
          </a:bodyPr>
          <a:lstStyle/>
          <a:p>
            <a:pPr marL="0" lvl="1" indent="0">
              <a:buNone/>
            </a:pPr>
            <a:endParaRPr lang="en-ZA" sz="1600" dirty="0">
              <a:solidFill>
                <a:prstClr val="black"/>
              </a:solidFill>
              <a:latin typeface="Arial" panose="020B0604020202020204" pitchFamily="34" charset="0"/>
              <a:ea typeface="Calibri" panose="020F0502020204030204" pitchFamily="34" charset="0"/>
            </a:endParaRPr>
          </a:p>
          <a:p>
            <a:pPr marL="342835" lvl="1" indent="-342835">
              <a:buFont typeface="Wingdings" pitchFamily="2" charset="2"/>
              <a:buChar char="v"/>
            </a:pPr>
            <a:endParaRPr lang="en-ZA" sz="1600" dirty="0">
              <a:solidFill>
                <a:prstClr val="black"/>
              </a:solidFill>
              <a:latin typeface="Arial" panose="020B0604020202020204" pitchFamily="34" charset="0"/>
              <a:ea typeface="Calibri" panose="020F0502020204030204" pitchFamily="34" charset="0"/>
            </a:endParaRPr>
          </a:p>
          <a:p>
            <a:pPr marL="342835" lvl="1" indent="-342835">
              <a:buFont typeface="Wingdings" pitchFamily="2" charset="2"/>
              <a:buChar char="v"/>
            </a:pPr>
            <a:r>
              <a:rPr lang="en-ZA" sz="2000" dirty="0">
                <a:solidFill>
                  <a:prstClr val="black"/>
                </a:solidFill>
                <a:latin typeface="Arial" panose="020B0604020202020204" pitchFamily="34" charset="0"/>
                <a:ea typeface="Calibri" panose="020F0502020204030204" pitchFamily="34" charset="0"/>
              </a:rPr>
              <a:t>The mitigation involved the basic elements of infectious disease control – screening, diagnosing, isolating and contact tracing. </a:t>
            </a:r>
          </a:p>
          <a:p>
            <a:pPr marL="342835" lvl="1" indent="-342835">
              <a:buFont typeface="Wingdings" pitchFamily="2" charset="2"/>
              <a:buChar char="v"/>
            </a:pPr>
            <a:endParaRPr lang="en-ZA" sz="2000" dirty="0">
              <a:solidFill>
                <a:prstClr val="black"/>
              </a:solidFill>
              <a:latin typeface="Arial" panose="020B0604020202020204" pitchFamily="34" charset="0"/>
              <a:ea typeface="Calibri" panose="020F0502020204030204" pitchFamily="34" charset="0"/>
            </a:endParaRPr>
          </a:p>
          <a:p>
            <a:pPr marL="342835" lvl="1" indent="-342835">
              <a:buFont typeface="Wingdings" pitchFamily="2" charset="2"/>
              <a:buChar char="v"/>
            </a:pPr>
            <a:r>
              <a:rPr lang="en-GB" sz="2000" dirty="0">
                <a:solidFill>
                  <a:prstClr val="black"/>
                </a:solidFill>
                <a:latin typeface="Arial" panose="020B0604020202020204" pitchFamily="34" charset="0"/>
                <a:cs typeface="Arial" pitchFamily="34" charset="0"/>
              </a:rPr>
              <a:t>China’s “lock-down” approach has proven to be very successful in reducing new cases, by reducing interactions between people that maintained the chains of transmission. China has now reported no new cases for two consecutive days. Several countries are now trying to emulate these interventions.</a:t>
            </a:r>
            <a:endParaRPr lang="en-ZA" sz="2000" dirty="0">
              <a:solidFill>
                <a:prstClr val="black"/>
              </a:solidFill>
              <a:latin typeface="Arial" panose="020B0604020202020204" pitchFamily="34" charset="0"/>
              <a:cs typeface="Arial" pitchFamily="34" charset="0"/>
            </a:endParaRPr>
          </a:p>
          <a:p>
            <a:pPr marL="0" lvl="1" indent="0">
              <a:buClr>
                <a:schemeClr val="accent2"/>
              </a:buClr>
              <a:buNone/>
            </a:pPr>
            <a:endParaRPr lang="en-ZA" sz="1600" dirty="0"/>
          </a:p>
          <a:p>
            <a:pPr marL="342835" lvl="1" indent="-342835">
              <a:buFont typeface="Wingdings" pitchFamily="2" charset="2"/>
              <a:buChar char="v"/>
            </a:pPr>
            <a:endParaRPr lang="en-ZA" sz="1600" dirty="0"/>
          </a:p>
          <a:p>
            <a:pPr marL="342835" lvl="1" indent="-342835">
              <a:buFont typeface="Wingdings" pitchFamily="2" charset="2"/>
              <a:buChar char="v"/>
            </a:pPr>
            <a:endParaRPr lang="en-ZA" sz="1600" dirty="0">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E35FDB51-D8C9-FD4F-B186-96B73FD7CA0E}" type="slidenum">
              <a:rPr lang="en-US" smtClean="0">
                <a:solidFill>
                  <a:prstClr val="black">
                    <a:tint val="75000"/>
                  </a:prstClr>
                </a:solidFill>
              </a:rPr>
              <a:pPr/>
              <a:t>5</a:t>
            </a:fld>
            <a:endParaRPr lang="en-US" dirty="0">
              <a:solidFill>
                <a:prstClr val="black">
                  <a:tint val="75000"/>
                </a:prstClr>
              </a:solidFill>
            </a:endParaRPr>
          </a:p>
        </p:txBody>
      </p:sp>
    </p:spTree>
    <p:extLst>
      <p:ext uri="{BB962C8B-B14F-4D97-AF65-F5344CB8AC3E}">
        <p14:creationId xmlns:p14="http://schemas.microsoft.com/office/powerpoint/2010/main" val="1164214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PPT Presentation content_20.6.2016.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43409"/>
            <a:ext cx="9144000" cy="7101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bwMode="auto">
          <a:xfrm>
            <a:off x="860647" y="-243409"/>
            <a:ext cx="8229601" cy="975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2" tIns="45711" rIns="91422" bIns="45711"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a:spcBef>
                <a:spcPts val="0"/>
              </a:spcBef>
              <a:spcAft>
                <a:spcPts val="0"/>
              </a:spcAft>
            </a:pPr>
            <a:r>
              <a:rPr lang="en-ZA" sz="2800" b="1" i="1" dirty="0">
                <a:latin typeface="Arial" panose="020B0604020202020204" pitchFamily="34" charset="0"/>
                <a:ea typeface="Times New Roman" panose="02020603050405020304" pitchFamily="18" charset="0"/>
              </a:rPr>
              <a:t>State of the South African SARS-Cov-2 epidemic:</a:t>
            </a:r>
            <a:endParaRPr lang="en-ZA" sz="3200" dirty="0">
              <a:latin typeface="Times New Roman" panose="02020603050405020304" pitchFamily="18" charset="0"/>
              <a:ea typeface="Times New Roman" panose="02020603050405020304" pitchFamily="18" charset="0"/>
            </a:endParaRPr>
          </a:p>
        </p:txBody>
      </p:sp>
      <p:sp>
        <p:nvSpPr>
          <p:cNvPr id="4" name="Content Placeholder 3"/>
          <p:cNvSpPr>
            <a:spLocks noGrp="1"/>
          </p:cNvSpPr>
          <p:nvPr>
            <p:ph idx="1"/>
          </p:nvPr>
        </p:nvSpPr>
        <p:spPr>
          <a:xfrm>
            <a:off x="457200" y="1052741"/>
            <a:ext cx="8229600" cy="5073428"/>
          </a:xfrm>
        </p:spPr>
        <p:txBody>
          <a:bodyPr>
            <a:normAutofit/>
          </a:bodyPr>
          <a:lstStyle/>
          <a:p>
            <a:pPr marL="0" lvl="1" indent="0">
              <a:buNone/>
            </a:pPr>
            <a:r>
              <a:rPr lang="en-ZA" sz="1600" dirty="0">
                <a:latin typeface="Arial" panose="020B0604020202020204" pitchFamily="34" charset="0"/>
                <a:ea typeface="Calibri" panose="020F0502020204030204" pitchFamily="34" charset="0"/>
              </a:rPr>
              <a:t>The first case of COVID-19 infection in South Africa was reported on March 5, 2020. As of March 21, 7,425 tests have been conducted and there are 240 confirmed cases (Figure 1). </a:t>
            </a:r>
          </a:p>
          <a:p>
            <a:pPr marL="0" lvl="1" indent="0">
              <a:buNone/>
            </a:pPr>
            <a:endParaRPr lang="en-ZA" sz="1600" dirty="0">
              <a:latin typeface="Arial" panose="020B0604020202020204" pitchFamily="34" charset="0"/>
            </a:endParaRPr>
          </a:p>
          <a:p>
            <a:pPr marL="0" lvl="1" indent="0">
              <a:buNone/>
            </a:pPr>
            <a:endParaRPr lang="en-ZA" sz="1600" dirty="0"/>
          </a:p>
          <a:p>
            <a:pPr marL="0" lvl="1" indent="0">
              <a:buNone/>
            </a:pPr>
            <a:endParaRPr lang="en-ZA" sz="1600" dirty="0"/>
          </a:p>
          <a:p>
            <a:pPr marL="342835" lvl="1" indent="-342835">
              <a:buFont typeface="Wingdings" pitchFamily="2" charset="2"/>
              <a:buChar char="v"/>
            </a:pPr>
            <a:endParaRPr lang="en-ZA" sz="1600" dirty="0">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E35FDB51-D8C9-FD4F-B186-96B73FD7CA0E}" type="slidenum">
              <a:rPr lang="en-US" smtClean="0">
                <a:solidFill>
                  <a:prstClr val="black">
                    <a:tint val="75000"/>
                  </a:prstClr>
                </a:solidFill>
              </a:rPr>
              <a:pPr/>
              <a:t>6</a:t>
            </a:fld>
            <a:endParaRPr lang="en-US" dirty="0">
              <a:solidFill>
                <a:prstClr val="black">
                  <a:tint val="75000"/>
                </a:prstClr>
              </a:solidFill>
            </a:endParaRPr>
          </a:p>
        </p:txBody>
      </p:sp>
      <p:pic>
        <p:nvPicPr>
          <p:cNvPr id="3" name="Picture 2">
            <a:extLst>
              <a:ext uri="{FF2B5EF4-FFF2-40B4-BE49-F238E27FC236}">
                <a16:creationId xmlns:a16="http://schemas.microsoft.com/office/drawing/2014/main" id="{8457BACE-2F8C-4FF1-96DD-C50AA6BF3589}"/>
              </a:ext>
            </a:extLst>
          </p:cNvPr>
          <p:cNvPicPr>
            <a:picLocks noChangeAspect="1"/>
          </p:cNvPicPr>
          <p:nvPr/>
        </p:nvPicPr>
        <p:blipFill>
          <a:blip r:embed="rId3"/>
          <a:stretch>
            <a:fillRect/>
          </a:stretch>
        </p:blipFill>
        <p:spPr>
          <a:xfrm>
            <a:off x="1835696" y="2204863"/>
            <a:ext cx="5472607" cy="3600395"/>
          </a:xfrm>
          <a:prstGeom prst="rect">
            <a:avLst/>
          </a:prstGeom>
        </p:spPr>
      </p:pic>
    </p:spTree>
    <p:extLst>
      <p:ext uri="{BB962C8B-B14F-4D97-AF65-F5344CB8AC3E}">
        <p14:creationId xmlns:p14="http://schemas.microsoft.com/office/powerpoint/2010/main" val="25912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PPT Presentation content_20.6.2016.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43405"/>
            <a:ext cx="9144000" cy="7101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bwMode="auto">
          <a:xfrm>
            <a:off x="1043607" y="-243413"/>
            <a:ext cx="8046641" cy="1008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2" tIns="45711" rIns="91422" bIns="45711"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lvl="0" algn="l" defTabSz="914226" eaLnBrk="1" fontAlgn="auto" hangingPunct="1">
              <a:spcBef>
                <a:spcPts val="0"/>
              </a:spcBef>
              <a:spcAft>
                <a:spcPts val="0"/>
              </a:spcAft>
            </a:pPr>
            <a:r>
              <a:rPr lang="en-ZA" sz="2800" b="1" i="1" dirty="0">
                <a:solidFill>
                  <a:prstClr val="black"/>
                </a:solidFill>
                <a:latin typeface="Arial" panose="020B0604020202020204" pitchFamily="34" charset="0"/>
                <a:ea typeface="Times New Roman" panose="02020603050405020304" pitchFamily="18" charset="0"/>
                <a:cs typeface="+mn-cs"/>
              </a:rPr>
              <a:t>State of the South African SARS-Cov-2 epidemic:</a:t>
            </a:r>
            <a:endParaRPr lang="en-ZA" sz="3200" dirty="0">
              <a:solidFill>
                <a:prstClr val="black"/>
              </a:solidFill>
              <a:latin typeface="Times New Roman" panose="02020603050405020304" pitchFamily="18" charset="0"/>
              <a:ea typeface="Times New Roman" panose="02020603050405020304" pitchFamily="18" charset="0"/>
              <a:cs typeface="+mn-cs"/>
            </a:endParaRPr>
          </a:p>
        </p:txBody>
      </p:sp>
      <p:sp>
        <p:nvSpPr>
          <p:cNvPr id="4" name="Content Placeholder 3"/>
          <p:cNvSpPr>
            <a:spLocks noGrp="1"/>
          </p:cNvSpPr>
          <p:nvPr>
            <p:ph idx="1"/>
          </p:nvPr>
        </p:nvSpPr>
        <p:spPr>
          <a:xfrm>
            <a:off x="457200" y="764711"/>
            <a:ext cx="8229600" cy="5361458"/>
          </a:xfrm>
        </p:spPr>
        <p:txBody>
          <a:bodyPr>
            <a:normAutofit lnSpcReduction="10000"/>
          </a:bodyPr>
          <a:lstStyle/>
          <a:p>
            <a:pPr>
              <a:buFont typeface="Wingdings" panose="05000000000000000000" pitchFamily="2" charset="2"/>
              <a:buChar char="v"/>
            </a:pPr>
            <a:endParaRPr lang="en-GB" sz="2000" dirty="0"/>
          </a:p>
          <a:p>
            <a:pPr>
              <a:buFont typeface="Wingdings" panose="05000000000000000000" pitchFamily="2" charset="2"/>
              <a:buChar char="v"/>
            </a:pPr>
            <a:r>
              <a:rPr lang="en-GB" sz="2000" dirty="0"/>
              <a:t>While many of the cases are in individuals who recently travelled to Europe or the US, there is clear evidence of community transmission.</a:t>
            </a:r>
          </a:p>
          <a:p>
            <a:pPr>
              <a:buFont typeface="Wingdings" panose="05000000000000000000" pitchFamily="2" charset="2"/>
              <a:buChar char="v"/>
            </a:pPr>
            <a:endParaRPr lang="en-GB" sz="2000" dirty="0"/>
          </a:p>
          <a:p>
            <a:pPr>
              <a:buFont typeface="Wingdings" panose="05000000000000000000" pitchFamily="2" charset="2"/>
              <a:buChar char="v"/>
            </a:pPr>
            <a:r>
              <a:rPr lang="en-ZA" sz="2000" dirty="0">
                <a:latin typeface="Arial" panose="020B0604020202020204" pitchFamily="34" charset="0"/>
                <a:ea typeface="Calibri" panose="020F0502020204030204" pitchFamily="34" charset="0"/>
              </a:rPr>
              <a:t>Since the 240 currently diagnosed cases reflect infections that occurred at least 14 days ago (comprising the incubation period, time to seek care and time for the test result to become available), this number reflects a minimum number of SARS-CoV-2 infections present a fortnight ago. </a:t>
            </a:r>
          </a:p>
          <a:p>
            <a:pPr>
              <a:buFont typeface="Wingdings" panose="05000000000000000000" pitchFamily="2" charset="2"/>
              <a:buChar char="v"/>
            </a:pPr>
            <a:endParaRPr lang="en-ZA" sz="2000" dirty="0">
              <a:latin typeface="Arial" panose="020B0604020202020204" pitchFamily="34" charset="0"/>
            </a:endParaRPr>
          </a:p>
          <a:p>
            <a:pPr>
              <a:buFont typeface="Wingdings" panose="05000000000000000000" pitchFamily="2" charset="2"/>
              <a:buChar char="v"/>
            </a:pPr>
            <a:r>
              <a:rPr lang="en-GB" sz="2000" dirty="0">
                <a:latin typeface="Arial" panose="020B0604020202020204" pitchFamily="34" charset="0"/>
                <a:cs typeface="Arial" panose="020B0604020202020204" pitchFamily="34" charset="0"/>
              </a:rPr>
              <a:t>Given the exponential growth in the epidemic, the actual number of cases is probably much higher and is likely to already be in the thousands. </a:t>
            </a:r>
          </a:p>
          <a:p>
            <a:pPr>
              <a:buFont typeface="Wingdings" panose="05000000000000000000" pitchFamily="2" charset="2"/>
              <a:buChar char="v"/>
            </a:pPr>
            <a:endParaRPr lang="en-GB" sz="2000" dirty="0">
              <a:latin typeface="Arial" panose="020B0604020202020204" pitchFamily="34" charset="0"/>
              <a:cs typeface="Arial" panose="020B0604020202020204" pitchFamily="34" charset="0"/>
            </a:endParaRPr>
          </a:p>
          <a:p>
            <a:pPr>
              <a:buFont typeface="Wingdings" panose="05000000000000000000" pitchFamily="2" charset="2"/>
              <a:buChar char="v"/>
            </a:pPr>
            <a:r>
              <a:rPr lang="en-GB" sz="2000" dirty="0">
                <a:latin typeface="Arial" panose="020B0604020202020204" pitchFamily="34" charset="0"/>
                <a:cs typeface="Arial" panose="020B0604020202020204" pitchFamily="34" charset="0"/>
              </a:rPr>
              <a:t>If left unchecked, more than a million cases could occur within weeks, according to mathematical models.</a:t>
            </a:r>
          </a:p>
        </p:txBody>
      </p:sp>
      <p:sp>
        <p:nvSpPr>
          <p:cNvPr id="2" name="Slide Number Placeholder 1"/>
          <p:cNvSpPr>
            <a:spLocks noGrp="1"/>
          </p:cNvSpPr>
          <p:nvPr>
            <p:ph type="sldNum" sz="quarter" idx="12"/>
          </p:nvPr>
        </p:nvSpPr>
        <p:spPr/>
        <p:txBody>
          <a:bodyPr/>
          <a:lstStyle/>
          <a:p>
            <a:fld id="{E35FDB51-D8C9-FD4F-B186-96B73FD7CA0E}" type="slidenum">
              <a:rPr lang="en-US" smtClean="0">
                <a:solidFill>
                  <a:prstClr val="black">
                    <a:tint val="75000"/>
                  </a:prstClr>
                </a:solidFill>
              </a:rPr>
              <a:pPr/>
              <a:t>7</a:t>
            </a:fld>
            <a:endParaRPr lang="en-US" dirty="0">
              <a:solidFill>
                <a:prstClr val="black">
                  <a:tint val="75000"/>
                </a:prstClr>
              </a:solidFill>
            </a:endParaRPr>
          </a:p>
        </p:txBody>
      </p:sp>
    </p:spTree>
    <p:extLst>
      <p:ext uri="{BB962C8B-B14F-4D97-AF65-F5344CB8AC3E}">
        <p14:creationId xmlns:p14="http://schemas.microsoft.com/office/powerpoint/2010/main" val="3086258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PPT Presentation content_20.6.2016.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43409"/>
            <a:ext cx="9144000" cy="7101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bwMode="auto">
          <a:xfrm>
            <a:off x="971600" y="-151517"/>
            <a:ext cx="8118648" cy="779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2" tIns="45711" rIns="91422" bIns="45711"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lvl="0" algn="l" defTabSz="914226" eaLnBrk="1" fontAlgn="auto" hangingPunct="1">
              <a:spcBef>
                <a:spcPts val="0"/>
              </a:spcBef>
              <a:spcAft>
                <a:spcPts val="0"/>
              </a:spcAft>
            </a:pPr>
            <a:r>
              <a:rPr lang="en-ZA" sz="2800" b="1" i="1">
                <a:solidFill>
                  <a:prstClr val="black"/>
                </a:solidFill>
                <a:latin typeface="Arial" panose="020B0604020202020204" pitchFamily="34" charset="0"/>
                <a:ea typeface="Times New Roman" panose="02020603050405020304" pitchFamily="18" charset="0"/>
                <a:cs typeface="+mn-cs"/>
              </a:rPr>
              <a:t>State of the South African SARS-Cov-2 epidemic:</a:t>
            </a:r>
            <a:endParaRPr lang="en-ZA" sz="3200" dirty="0">
              <a:solidFill>
                <a:prstClr val="black"/>
              </a:solidFill>
              <a:latin typeface="Times New Roman" panose="02020603050405020304" pitchFamily="18" charset="0"/>
              <a:ea typeface="Times New Roman" panose="02020603050405020304" pitchFamily="18" charset="0"/>
              <a:cs typeface="+mn-cs"/>
            </a:endParaRPr>
          </a:p>
        </p:txBody>
      </p:sp>
      <p:sp>
        <p:nvSpPr>
          <p:cNvPr id="4" name="Content Placeholder 3"/>
          <p:cNvSpPr>
            <a:spLocks noGrp="1"/>
          </p:cNvSpPr>
          <p:nvPr>
            <p:ph idx="1"/>
          </p:nvPr>
        </p:nvSpPr>
        <p:spPr>
          <a:xfrm>
            <a:off x="457200" y="764711"/>
            <a:ext cx="8229600" cy="6093293"/>
          </a:xfrm>
        </p:spPr>
        <p:txBody>
          <a:bodyPr>
            <a:normAutofit/>
          </a:bodyPr>
          <a:lstStyle/>
          <a:p>
            <a:pPr algn="just" defTabSz="914226">
              <a:buFont typeface="Wingdings" panose="05000000000000000000" pitchFamily="2" charset="2"/>
              <a:buChar char="v"/>
            </a:pPr>
            <a:endParaRPr lang="en-ZA" sz="2000" dirty="0">
              <a:latin typeface="Arial" panose="020B0604020202020204" pitchFamily="34" charset="0"/>
              <a:ea typeface="Calibri" panose="020F0502020204030204" pitchFamily="34" charset="0"/>
            </a:endParaRPr>
          </a:p>
          <a:p>
            <a:pPr algn="just" defTabSz="914226">
              <a:buFont typeface="Wingdings" panose="05000000000000000000" pitchFamily="2" charset="2"/>
              <a:buChar char="v"/>
            </a:pPr>
            <a:endParaRPr lang="en-ZA" sz="2000" dirty="0">
              <a:latin typeface="Arial" panose="020B0604020202020204" pitchFamily="34" charset="0"/>
              <a:ea typeface="Calibri" panose="020F0502020204030204" pitchFamily="34" charset="0"/>
            </a:endParaRPr>
          </a:p>
          <a:p>
            <a:pPr algn="just" defTabSz="914226">
              <a:buFont typeface="Wingdings" panose="05000000000000000000" pitchFamily="2" charset="2"/>
              <a:buChar char="v"/>
            </a:pPr>
            <a:r>
              <a:rPr lang="en-ZA" sz="2000" dirty="0">
                <a:latin typeface="Arial" panose="020B0604020202020204" pitchFamily="34" charset="0"/>
                <a:ea typeface="Calibri" panose="020F0502020204030204" pitchFamily="34" charset="0"/>
              </a:rPr>
              <a:t>Under Article 12 of the Third Edition of the 2005 International Health Regulations, the WHO has declared Covid-19 a “public health emergency of international concern” thereby requiring states to respond “promptly and effectively”. </a:t>
            </a:r>
          </a:p>
          <a:p>
            <a:pPr algn="just" defTabSz="914226">
              <a:buFont typeface="Wingdings" panose="05000000000000000000" pitchFamily="2" charset="2"/>
              <a:buChar char="v"/>
            </a:pPr>
            <a:endParaRPr lang="en-ZA" sz="2000" dirty="0">
              <a:solidFill>
                <a:prstClr val="black"/>
              </a:solidFill>
              <a:latin typeface="Arial" panose="020B0604020202020204" pitchFamily="34" charset="0"/>
            </a:endParaRPr>
          </a:p>
          <a:p>
            <a:pPr algn="just" defTabSz="914226">
              <a:buFont typeface="Wingdings" panose="05000000000000000000" pitchFamily="2" charset="2"/>
              <a:buChar char="v"/>
            </a:pPr>
            <a:r>
              <a:rPr lang="en-GB" sz="2000" dirty="0">
                <a:solidFill>
                  <a:prstClr val="black"/>
                </a:solidFill>
                <a:latin typeface="Arial" panose="020B0604020202020204" pitchFamily="34" charset="0"/>
                <a:cs typeface="Arial" panose="020B0604020202020204" pitchFamily="34" charset="0"/>
              </a:rPr>
              <a:t>The Declaration of “a national state of disaster” by the State President on 15 March followed by regulations provides the legal framework for the country’s national response.</a:t>
            </a:r>
            <a:endParaRPr lang="en-US" sz="2000" dirty="0">
              <a:solidFill>
                <a:prstClr val="black"/>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E35FDB51-D8C9-FD4F-B186-96B73FD7CA0E}" type="slidenum">
              <a:rPr lang="en-US" smtClean="0">
                <a:solidFill>
                  <a:prstClr val="black">
                    <a:tint val="75000"/>
                  </a:prstClr>
                </a:solidFill>
              </a:rPr>
              <a:pPr/>
              <a:t>8</a:t>
            </a:fld>
            <a:endParaRPr lang="en-US" dirty="0">
              <a:solidFill>
                <a:prstClr val="black">
                  <a:tint val="75000"/>
                </a:prstClr>
              </a:solidFill>
            </a:endParaRPr>
          </a:p>
        </p:txBody>
      </p:sp>
    </p:spTree>
    <p:extLst>
      <p:ext uri="{BB962C8B-B14F-4D97-AF65-F5344CB8AC3E}">
        <p14:creationId xmlns:p14="http://schemas.microsoft.com/office/powerpoint/2010/main" val="751025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PPT Presentation content_20.6.2016.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43409"/>
            <a:ext cx="9144000" cy="7101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bwMode="auto">
          <a:xfrm>
            <a:off x="899591" y="-99390"/>
            <a:ext cx="8190657" cy="64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2" tIns="45711" rIns="91422" bIns="45711"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a:lnSpc>
                <a:spcPct val="107000"/>
              </a:lnSpc>
              <a:spcBef>
                <a:spcPts val="0"/>
              </a:spcBef>
              <a:spcAft>
                <a:spcPts val="0"/>
              </a:spcAft>
            </a:pPr>
            <a:r>
              <a:rPr lang="en-ZA" sz="2000" b="1" i="1">
                <a:latin typeface="Arial" panose="020B0604020202020204" pitchFamily="34" charset="0"/>
                <a:ea typeface="Calibri" panose="020F0502020204030204" pitchFamily="34" charset="0"/>
                <a:cs typeface="Times New Roman" panose="02020603050405020304" pitchFamily="18" charset="0"/>
              </a:rPr>
              <a:t>Racheting up the national response to the coronavirus epidemic in South Africa:</a:t>
            </a:r>
            <a:endParaRPr lang="en-ZA" sz="2000">
              <a:latin typeface="Calibri" panose="020F0502020204030204" pitchFamily="34" charset="0"/>
              <a:ea typeface="Calibri" panose="020F0502020204030204" pitchFamily="34" charset="0"/>
              <a:cs typeface="Times New Roman" panose="02020603050405020304" pitchFamily="18" charset="0"/>
            </a:endParaRPr>
          </a:p>
        </p:txBody>
      </p:sp>
      <p:sp>
        <p:nvSpPr>
          <p:cNvPr id="4" name="Content Placeholder 3"/>
          <p:cNvSpPr>
            <a:spLocks noGrp="1"/>
          </p:cNvSpPr>
          <p:nvPr>
            <p:ph idx="1"/>
          </p:nvPr>
        </p:nvSpPr>
        <p:spPr>
          <a:xfrm>
            <a:off x="457200" y="764711"/>
            <a:ext cx="8229600" cy="6093293"/>
          </a:xfrm>
        </p:spPr>
        <p:txBody>
          <a:bodyPr>
            <a:normAutofit/>
          </a:bodyPr>
          <a:lstStyle/>
          <a:p>
            <a:pPr marL="0" marR="0">
              <a:lnSpc>
                <a:spcPct val="107000"/>
              </a:lnSpc>
              <a:spcBef>
                <a:spcPts val="0"/>
              </a:spcBef>
              <a:spcAft>
                <a:spcPts val="0"/>
              </a:spcAft>
            </a:pPr>
            <a:endParaRPr lang="en-ZA" sz="2400" dirty="0">
              <a:latin typeface="Arial" panose="020B060402020202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ZA" sz="2400" dirty="0">
                <a:latin typeface="+mj-lt"/>
                <a:ea typeface="Calibri" panose="020F0502020204030204" pitchFamily="34" charset="0"/>
                <a:cs typeface="Times New Roman" panose="02020603050405020304" pitchFamily="18" charset="0"/>
              </a:rPr>
              <a:t>The continued spread of the coronavirus SARS-Cov-2 is a major concern as the country only has a short window of opportunity to “flatten the curve” prior to the inflection point, by reducing interactions between infected and uninfected people. </a:t>
            </a:r>
          </a:p>
          <a:p>
            <a:pPr marL="0" marR="0" indent="0">
              <a:lnSpc>
                <a:spcPct val="107000"/>
              </a:lnSpc>
              <a:spcBef>
                <a:spcPts val="0"/>
              </a:spcBef>
              <a:spcAft>
                <a:spcPts val="0"/>
              </a:spcAft>
              <a:buNone/>
            </a:pPr>
            <a:endParaRPr lang="en-ZA" sz="2400" dirty="0">
              <a:latin typeface="+mj-lt"/>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ZA" sz="2400" dirty="0">
                <a:latin typeface="+mj-lt"/>
                <a:ea typeface="Calibri" panose="020F0502020204030204" pitchFamily="34" charset="0"/>
                <a:cs typeface="Times New Roman" panose="02020603050405020304" pitchFamily="18" charset="0"/>
              </a:rPr>
              <a:t>In this respect, entire communities will need to buy-in to the need to prioritise contributions and actions “in the common interests of the country”.</a:t>
            </a:r>
          </a:p>
          <a:p>
            <a:pPr marL="0" marR="0" indent="0">
              <a:lnSpc>
                <a:spcPct val="107000"/>
              </a:lnSpc>
              <a:spcBef>
                <a:spcPts val="0"/>
              </a:spcBef>
              <a:spcAft>
                <a:spcPts val="0"/>
              </a:spcAft>
              <a:buNone/>
            </a:pPr>
            <a:endParaRPr lang="en-ZA" sz="2400" dirty="0">
              <a:latin typeface="+mj-lt"/>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GB" sz="2400" dirty="0">
                <a:latin typeface="+mj-lt"/>
                <a:ea typeface="Calibri" panose="020F0502020204030204" pitchFamily="34" charset="0"/>
                <a:cs typeface="Times New Roman" panose="02020603050405020304" pitchFamily="18" charset="0"/>
              </a:rPr>
              <a:t>The goal is to control the spread of COVID-19 through steps to “test the susceptible population, quarantine the suspected cases and offer treatment to the infected and confirmed, as well as block the transmission route in the shortest time and limited space.”</a:t>
            </a:r>
            <a:endParaRPr lang="en-ZA" sz="2400" dirty="0">
              <a:latin typeface="+mj-lt"/>
              <a:ea typeface="Calibri" panose="020F0502020204030204" pitchFamily="34" charset="0"/>
              <a:cs typeface="Times New Roman" panose="02020603050405020304" pitchFamily="18" charset="0"/>
            </a:endParaRPr>
          </a:p>
          <a:p>
            <a:pPr marL="0" indent="0" defTabSz="914226">
              <a:buNone/>
            </a:pPr>
            <a:endParaRPr lang="en-US" sz="2100" dirty="0">
              <a:solidFill>
                <a:prstClr val="black"/>
              </a:solidFill>
            </a:endParaRPr>
          </a:p>
          <a:p>
            <a:pPr marL="0" indent="0" defTabSz="914226">
              <a:buNone/>
            </a:pPr>
            <a:endParaRPr lang="en-US" sz="2100" dirty="0">
              <a:solidFill>
                <a:prstClr val="black"/>
              </a:solidFill>
            </a:endParaRPr>
          </a:p>
          <a:p>
            <a:pPr marL="0" indent="0" defTabSz="914226">
              <a:buNone/>
            </a:pPr>
            <a:endParaRPr lang="en-US" sz="2100" dirty="0">
              <a:solidFill>
                <a:prstClr val="black"/>
              </a:solidFill>
            </a:endParaRPr>
          </a:p>
          <a:p>
            <a:pPr marL="457113" lvl="1" indent="0">
              <a:buClr>
                <a:schemeClr val="accent2"/>
              </a:buClr>
              <a:buNone/>
            </a:pPr>
            <a:endParaRPr lang="en-ZA" sz="8000" dirty="0">
              <a:latin typeface="Arial" pitchFamily="34" charset="0"/>
              <a:cs typeface="Arial" pitchFamily="34" charset="0"/>
            </a:endParaRPr>
          </a:p>
          <a:p>
            <a:pPr lvl="1">
              <a:buClr>
                <a:schemeClr val="accent2"/>
              </a:buClr>
              <a:buFont typeface="Wingdings" pitchFamily="2" charset="2"/>
              <a:buChar char="q"/>
            </a:pPr>
            <a:endParaRPr lang="en-ZA" sz="8000" dirty="0">
              <a:latin typeface="Arial" pitchFamily="34" charset="0"/>
              <a:cs typeface="Arial" pitchFamily="34" charset="0"/>
            </a:endParaRPr>
          </a:p>
          <a:p>
            <a:pPr marL="457113" lvl="1" indent="0">
              <a:buClr>
                <a:schemeClr val="accent2"/>
              </a:buClr>
              <a:buNone/>
            </a:pPr>
            <a:endParaRPr lang="en-ZA" sz="8000" dirty="0">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E35FDB51-D8C9-FD4F-B186-96B73FD7CA0E}" type="slidenum">
              <a:rPr lang="en-US" smtClean="0">
                <a:solidFill>
                  <a:prstClr val="black">
                    <a:tint val="75000"/>
                  </a:prstClr>
                </a:solidFill>
              </a:rPr>
              <a:pPr/>
              <a:t>9</a:t>
            </a:fld>
            <a:endParaRPr lang="en-US" dirty="0">
              <a:solidFill>
                <a:prstClr val="black">
                  <a:tint val="75000"/>
                </a:prstClr>
              </a:solidFill>
            </a:endParaRPr>
          </a:p>
        </p:txBody>
      </p:sp>
    </p:spTree>
    <p:extLst>
      <p:ext uri="{BB962C8B-B14F-4D97-AF65-F5344CB8AC3E}">
        <p14:creationId xmlns:p14="http://schemas.microsoft.com/office/powerpoint/2010/main" val="4088491672"/>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3253</TotalTime>
  <Words>1252</Words>
  <Application>Microsoft Office PowerPoint</Application>
  <PresentationFormat>On-screen Show (4:3)</PresentationFormat>
  <Paragraphs>115</Paragraphs>
  <Slides>15</Slides>
  <Notes>0</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1_Office Theme</vt:lpstr>
      <vt:lpstr>3_Office Theme</vt:lpstr>
      <vt:lpstr>COVID-19 PLAN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Lawrence Matemba</dc:creator>
  <cp:lastModifiedBy>Unknown User</cp:lastModifiedBy>
  <cp:revision>216</cp:revision>
  <cp:lastPrinted>2016-09-30T14:12:07Z</cp:lastPrinted>
  <dcterms:created xsi:type="dcterms:W3CDTF">2016-08-23T20:09:34Z</dcterms:created>
  <dcterms:modified xsi:type="dcterms:W3CDTF">2020-03-23T11:06:50Z</dcterms:modified>
</cp:coreProperties>
</file>